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9EDE0E-13B3-4953-9E4C-3C09FD1C784A}" type="datetimeFigureOut">
              <a:rPr lang="fr-FR" smtClean="0"/>
              <a:t>26/10/2023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9338E6-53C0-43B2-8C2E-148BCAAD43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3613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2DD6E2-439C-4CE2-2C10-5EA3AF3126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E018179-63B1-3F10-3658-2854DECC18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A47CEC2-BBE2-F74A-74EE-15DD48E16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068CC-DCE9-4751-A6F1-6F7FA9A5B97F}" type="datetime1">
              <a:rPr lang="fr-FR" smtClean="0"/>
              <a:t>26/10/2023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9D6B8EA-975E-E7A8-B38A-61467B112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LBFCTT - 48 Bd de la Marne - 21000 DIJON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BD2A262-E84F-00E6-CA07-0FB3DF835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CC602-0410-47C8-A7FA-CAB3548936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9708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4EE7092-8A70-9C0E-BE70-631121A54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7367B0D-A5C3-665A-9E80-C8635B716D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926B24F-EF53-8448-2FC2-119C15A0B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A296D-EB3B-40D0-AC8E-6B9A2C0F2C1A}" type="datetime1">
              <a:rPr lang="fr-FR" smtClean="0"/>
              <a:t>26/10/2023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F165E44-2675-17AC-4DC1-4AB4E2531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LBFCTT - 48 Bd de la Marne - 21000 DIJON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ACB2538-3BBD-4778-01BC-412A16CB5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CC602-0410-47C8-A7FA-CAB3548936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1003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A40ACCD4-1800-2F8B-EA2A-21AA6EFF78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6804DAF-E91C-0548-B5F2-518E25B15A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929C50C-405C-065C-7D2C-19A70DA8D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3219-FA0F-4C8E-AAF0-C6D887D232FB}" type="datetime1">
              <a:rPr lang="fr-FR" smtClean="0"/>
              <a:t>26/10/2023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DB6BBC4-BFD4-C3F5-9E75-B57534D40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LBFCTT - 48 Bd de la Marne - 21000 DIJON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7C74617-3AFF-D988-EB24-B64A3E51C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CC602-0410-47C8-A7FA-CAB3548936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0554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B8AA0C8-421A-D33A-7B6B-47124CCD8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186957A-E0D5-1D76-5C91-E169A4A6D3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AFA96E1-4BA4-DD94-139C-418857E34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58CC8-8E31-4DD9-92F3-51BC5917A3DB}" type="datetime1">
              <a:rPr lang="fr-FR" smtClean="0"/>
              <a:t>26/10/2023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219E1C7-2ECF-8166-D542-D2145B820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LBFCTT - 48 Bd de la Marne - 21000 DIJON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852AE5B-269C-77A4-BA7C-54093A7FB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CC602-0410-47C8-A7FA-CAB3548936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4320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558530-FC31-4DFE-5DB9-D41BAF7B0A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F62DADC-6476-87E3-35D6-A78BF55632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2852844-0908-D70E-3C3E-C2D4C10B0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89667-7F3B-47B3-85DC-1B38503C0E58}" type="datetime1">
              <a:rPr lang="fr-FR" smtClean="0"/>
              <a:t>26/10/2023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ADC7FB4-ED5F-9C95-C8F5-CCE43EFE6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LBFCTT - 48 Bd de la Marne - 21000 DIJON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CF7F032-ED46-C98C-D351-0DD61DC57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CC602-0410-47C8-A7FA-CAB3548936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2079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1C22ED-D07F-5F78-226A-2DF9E81D3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32F2081-67F2-6059-C503-1C2E4330A8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7AD09BA-AF63-9E26-34B8-31BAE83F2B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885ECAF-0B59-F127-02B2-3BB3DF01E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DFF3D-1471-44AC-9D2E-35A465E60251}" type="datetime1">
              <a:rPr lang="fr-FR" smtClean="0"/>
              <a:t>26/10/2023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832266A-6438-E850-4912-6444C0A3D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LBFCTT - 48 Bd de la Marne - 21000 DIJON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AD575A2-0E0F-8DAA-A137-605ED8508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CC602-0410-47C8-A7FA-CAB3548936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51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BB5DE8-6747-4F05-976C-49D6273BF0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52B008E-2026-838B-BDB5-BCA756BE1D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2E7EACB-FE4B-5BC0-C98A-A00A95E7C4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D50F425-0F60-DA4E-9D9B-F696239A39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78A241CF-2E30-4F45-FD4C-B86BE72FF4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BDFFD9A-C0C3-4059-1E12-26141AE3D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AE05C-F467-46BE-B6F3-9DDE530E668F}" type="datetime1">
              <a:rPr lang="fr-FR" smtClean="0"/>
              <a:t>26/10/2023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80D4FD5-F258-3FCC-5709-6610CE3B1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LBFCTT - 48 Bd de la Marne - 21000 DIJON</a:t>
            </a:r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CA2D1A90-B28E-6E36-6AD2-331532DD9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CC602-0410-47C8-A7FA-CAB3548936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1959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9791CD-74EA-E0F2-29E2-44B5C0976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5241167-19D6-1EE6-4570-F63A379AC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CD007-5F25-4367-A778-C7C636016760}" type="datetime1">
              <a:rPr lang="fr-FR" smtClean="0"/>
              <a:t>26/10/2023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97E0CCD-CF8D-ACC1-8EFA-45C8E1175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LBFCTT - 48 Bd de la Marne - 21000 DIJON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0CB54AA-6930-A42C-D056-565496CE9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CC602-0410-47C8-A7FA-CAB3548936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9313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F07F0F1-D622-226B-68BF-70E69263E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8AF9C-B077-4C87-B873-0B03EF1CB4A6}" type="datetime1">
              <a:rPr lang="fr-FR" smtClean="0"/>
              <a:t>26/10/2023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743B53C-56BF-0EFC-D473-8D6FE1D81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LBFCTT - 48 Bd de la Marne - 21000 DIJON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BD03016-5812-F1F4-EC03-7EAC9524D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CC602-0410-47C8-A7FA-CAB3548936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0771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5F2E0A3-6F78-EC51-3AD7-337F03BDE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F132930-5474-DC03-422D-2A40E24F7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0BC9F30-3465-8871-E458-A0C2F2ECFC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372B078-7944-DEC2-0891-A0ED162CE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60A4E-1963-43D9-9F36-7D58031ED6C8}" type="datetime1">
              <a:rPr lang="fr-FR" smtClean="0"/>
              <a:t>26/10/2023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F0A6675-2F27-4B0C-FBAC-DF7EBF08D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LBFCTT - 48 Bd de la Marne - 21000 DIJON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70479C8-ECC7-6228-A851-0B6C8EF41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CC602-0410-47C8-A7FA-CAB3548936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3103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9333321-4BA7-10F8-1252-F047F0E81E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FD2B3AA-903E-5E64-A007-702908F709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2AB614B-07C9-ED9E-75D1-205A43968E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9149D5C-EA07-5807-C365-2ABB1993F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3CFAB-9190-46FE-B42E-395260159757}" type="datetime1">
              <a:rPr lang="fr-FR" smtClean="0"/>
              <a:t>26/10/2023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2972C32-6B2D-8943-332D-56621A3F6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LBFCTT - 48 Bd de la Marne - 21000 DIJON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BB13391-0F1D-C3A2-A496-673D937A5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CC602-0410-47C8-A7FA-CAB3548936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6083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6DB175C-67F3-DBE5-A399-A7882AD52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4EEF07C-7069-A051-37E4-5F6C4F3A39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5E09C0E-CD6E-9558-10AC-2C97326483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C8BB1D-588C-4A88-8536-E17C4C015A8E}" type="datetime1">
              <a:rPr lang="fr-FR" smtClean="0"/>
              <a:t>26/10/2023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B61F0DB-057B-6B2A-6905-719F3D2B9A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LBFCTT - 48 Bd de la Marne - 21000 DIJON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B990EF5-2835-FD11-2006-B0C8F461B8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8CC602-0410-47C8-A7FA-CAB3548936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8197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D230EF37-A2F1-7A13-5902-D74C290A9C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0" y="-1"/>
            <a:ext cx="3202846" cy="2266015"/>
          </a:xfrm>
          <a:prstGeom prst="rect">
            <a:avLst/>
          </a:prstGeom>
          <a:ln>
            <a:noFill/>
          </a:ln>
        </p:spPr>
      </p:pic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368C7C4-76F8-65EA-5F0B-7EC2DBD5F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latin typeface="Candara" panose="020E0502030303020204" pitchFamily="34" charset="0"/>
              </a:rPr>
              <a:t>LBFCTT - 48 Bd de la Marne - 21000 DIJON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A1A1C969-B941-70CA-E7F2-2C354CA5EB03}"/>
              </a:ext>
            </a:extLst>
          </p:cNvPr>
          <p:cNvSpPr txBox="1"/>
          <p:nvPr/>
        </p:nvSpPr>
        <p:spPr>
          <a:xfrm>
            <a:off x="2769867" y="936856"/>
            <a:ext cx="898537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500" b="1" dirty="0">
                <a:solidFill>
                  <a:schemeClr val="accent1">
                    <a:lumMod val="50000"/>
                  </a:schemeClr>
                </a:solidFill>
                <a:latin typeface="Candara" panose="020E0502030303020204" pitchFamily="34" charset="0"/>
              </a:rPr>
              <a:t>CHIFFRES CLES DE LA LBFCTT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BC81DF60-1B39-38D5-0252-4C1F3B8C85DD}"/>
              </a:ext>
            </a:extLst>
          </p:cNvPr>
          <p:cNvSpPr txBox="1"/>
          <p:nvPr/>
        </p:nvSpPr>
        <p:spPr>
          <a:xfrm>
            <a:off x="812640" y="2662287"/>
            <a:ext cx="41148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dirty="0"/>
              <a:t>+ de 6200 Licenciés H/F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fr-FR" dirty="0"/>
              <a:t>16% de dames 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fr-FR" dirty="0"/>
              <a:t>84% de messieurs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fr-FR" dirty="0"/>
              <a:t>42,20% de jeunes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fr-FR" dirty="0"/>
              <a:t>40,80% de vétérans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fr-FR" dirty="0"/>
              <a:t>17% de séniors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fr-FR" dirty="0"/>
              <a:t>+ de 4000 licences compétitions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fr-FR" dirty="0"/>
              <a:t>+ de 2100 licences loisirs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ACF29E7C-F958-1590-77F2-E55A793EE12E}"/>
              </a:ext>
            </a:extLst>
          </p:cNvPr>
          <p:cNvSpPr txBox="1"/>
          <p:nvPr/>
        </p:nvSpPr>
        <p:spPr>
          <a:xfrm>
            <a:off x="812640" y="2012044"/>
            <a:ext cx="12891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Licenciés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AA865449-1FD5-2506-1507-DAEE7A243470}"/>
              </a:ext>
            </a:extLst>
          </p:cNvPr>
          <p:cNvSpPr txBox="1"/>
          <p:nvPr/>
        </p:nvSpPr>
        <p:spPr>
          <a:xfrm>
            <a:off x="6182197" y="2050537"/>
            <a:ext cx="22367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Clubs et Structures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EB7EF897-09C6-483F-69F3-5918E1A0603C}"/>
              </a:ext>
            </a:extLst>
          </p:cNvPr>
          <p:cNvSpPr txBox="1"/>
          <p:nvPr/>
        </p:nvSpPr>
        <p:spPr>
          <a:xfrm>
            <a:off x="6400799" y="2771839"/>
            <a:ext cx="307005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154 clubs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8 comités départementaux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5 salariés LBFCTT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1 CTD par département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20 entraineurs de clubs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8134562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72</Words>
  <Application>Microsoft Office PowerPoint</Application>
  <PresentationFormat>Grand écran</PresentationFormat>
  <Paragraphs>17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Candara</vt:lpstr>
      <vt:lpstr>Wingdings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Magali FORTUNADE-GIRARD</dc:creator>
  <cp:lastModifiedBy>Magali FORTUNADE-GIRARD</cp:lastModifiedBy>
  <cp:revision>15</cp:revision>
  <dcterms:created xsi:type="dcterms:W3CDTF">2022-07-07T18:49:12Z</dcterms:created>
  <dcterms:modified xsi:type="dcterms:W3CDTF">2023-10-26T13:34:07Z</dcterms:modified>
</cp:coreProperties>
</file>