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8" r:id="rId2"/>
    <p:sldId id="269" r:id="rId3"/>
    <p:sldId id="273" r:id="rId4"/>
    <p:sldId id="274" r:id="rId5"/>
    <p:sldId id="275" r:id="rId6"/>
    <p:sldId id="276" r:id="rId7"/>
    <p:sldId id="277" r:id="rId8"/>
    <p:sldId id="278" r:id="rId9"/>
    <p:sldId id="285" r:id="rId10"/>
    <p:sldId id="279" r:id="rId11"/>
    <p:sldId id="286" r:id="rId12"/>
    <p:sldId id="288" r:id="rId13"/>
    <p:sldId id="289" r:id="rId14"/>
    <p:sldId id="290" r:id="rId15"/>
    <p:sldId id="291" r:id="rId16"/>
    <p:sldId id="292" r:id="rId17"/>
    <p:sldId id="287" r:id="rId18"/>
    <p:sldId id="280" r:id="rId19"/>
    <p:sldId id="281" r:id="rId20"/>
    <p:sldId id="282" r:id="rId21"/>
    <p:sldId id="283" r:id="rId22"/>
    <p:sldId id="284" r:id="rId23"/>
    <p:sldId id="272" r:id="rId2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7250571B-B81A-4AEA-876B-FBAFE3CF7B45}">
          <p14:sldIdLst>
            <p14:sldId id="268"/>
            <p14:sldId id="269"/>
            <p14:sldId id="273"/>
            <p14:sldId id="274"/>
            <p14:sldId id="275"/>
            <p14:sldId id="276"/>
            <p14:sldId id="277"/>
            <p14:sldId id="278"/>
            <p14:sldId id="285"/>
            <p14:sldId id="279"/>
            <p14:sldId id="286"/>
            <p14:sldId id="288"/>
            <p14:sldId id="289"/>
            <p14:sldId id="290"/>
            <p14:sldId id="291"/>
            <p14:sldId id="292"/>
            <p14:sldId id="287"/>
            <p14:sldId id="280"/>
            <p14:sldId id="281"/>
            <p14:sldId id="282"/>
            <p14:sldId id="283"/>
            <p14:sldId id="284"/>
            <p14:sldId id="27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E91EF3E-9301-3B6C-7A9D-B065F4BABD49}" name="Yolène GRADWOHL" initials="YG" userId="1ce241f03c8e6a7d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39EC8A-9504-4D11-93B6-081980A89AB2}" v="11" dt="2022-09-30T09:57:08.533"/>
    <p1510:client id="{A4CA7200-0540-4B52-B844-81FAEBC91DB0}" v="124" dt="2022-09-30T10:37:40.0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annick Jacquier" userId="e49fff4118d9e767" providerId="Windows Live" clId="Web-{A4CA7200-0540-4B52-B844-81FAEBC91DB0}"/>
    <pc:docChg chg="modSld">
      <pc:chgData name="Yannick Jacquier" userId="e49fff4118d9e767" providerId="Windows Live" clId="Web-{A4CA7200-0540-4B52-B844-81FAEBC91DB0}" dt="2022-09-30T10:37:40.057" v="62" actId="20577"/>
      <pc:docMkLst>
        <pc:docMk/>
      </pc:docMkLst>
      <pc:sldChg chg="modSp">
        <pc:chgData name="Yannick Jacquier" userId="e49fff4118d9e767" providerId="Windows Live" clId="Web-{A4CA7200-0540-4B52-B844-81FAEBC91DB0}" dt="2022-09-30T10:36:04.804" v="51" actId="20577"/>
        <pc:sldMkLst>
          <pc:docMk/>
          <pc:sldMk cId="2840611959" sldId="276"/>
        </pc:sldMkLst>
        <pc:spChg chg="mod">
          <ac:chgData name="Yannick Jacquier" userId="e49fff4118d9e767" providerId="Windows Live" clId="Web-{A4CA7200-0540-4B52-B844-81FAEBC91DB0}" dt="2022-09-30T10:36:04.804" v="51" actId="20577"/>
          <ac:spMkLst>
            <pc:docMk/>
            <pc:sldMk cId="2840611959" sldId="276"/>
            <ac:spMk id="6" creationId="{0EF21110-A5BF-8F26-05B7-6D58EF502798}"/>
          </ac:spMkLst>
        </pc:spChg>
      </pc:sldChg>
      <pc:sldChg chg="modSp">
        <pc:chgData name="Yannick Jacquier" userId="e49fff4118d9e767" providerId="Windows Live" clId="Web-{A4CA7200-0540-4B52-B844-81FAEBC91DB0}" dt="2022-09-30T10:37:40.057" v="62" actId="20577"/>
        <pc:sldMkLst>
          <pc:docMk/>
          <pc:sldMk cId="2563506559" sldId="290"/>
        </pc:sldMkLst>
        <pc:spChg chg="mod">
          <ac:chgData name="Yannick Jacquier" userId="e49fff4118d9e767" providerId="Windows Live" clId="Web-{A4CA7200-0540-4B52-B844-81FAEBC91DB0}" dt="2022-09-30T10:37:40.057" v="62" actId="20577"/>
          <ac:spMkLst>
            <pc:docMk/>
            <pc:sldMk cId="2563506559" sldId="290"/>
            <ac:spMk id="6" creationId="{0EF21110-A5BF-8F26-05B7-6D58EF502798}"/>
          </ac:spMkLst>
        </pc:spChg>
      </pc:sldChg>
    </pc:docChg>
  </pc:docChgLst>
  <pc:docChgLst>
    <pc:chgData name="Yolène GRADWOHL" userId="1ce241f03c8e6a7d" providerId="LiveId" clId="{3E39EC8A-9504-4D11-93B6-081980A89AB2}"/>
    <pc:docChg chg="undo custSel addSld delSld modSld sldOrd modSection">
      <pc:chgData name="Yolène GRADWOHL" userId="1ce241f03c8e6a7d" providerId="LiveId" clId="{3E39EC8A-9504-4D11-93B6-081980A89AB2}" dt="2022-09-30T12:31:57.926" v="246" actId="20577"/>
      <pc:docMkLst>
        <pc:docMk/>
      </pc:docMkLst>
      <pc:sldChg chg="modSp mod">
        <pc:chgData name="Yolène GRADWOHL" userId="1ce241f03c8e6a7d" providerId="LiveId" clId="{3E39EC8A-9504-4D11-93B6-081980A89AB2}" dt="2022-09-30T12:30:30.144" v="244" actId="20577"/>
        <pc:sldMkLst>
          <pc:docMk/>
          <pc:sldMk cId="379728227" sldId="273"/>
        </pc:sldMkLst>
        <pc:spChg chg="mod">
          <ac:chgData name="Yolène GRADWOHL" userId="1ce241f03c8e6a7d" providerId="LiveId" clId="{3E39EC8A-9504-4D11-93B6-081980A89AB2}" dt="2022-09-30T12:30:30.144" v="244" actId="20577"/>
          <ac:spMkLst>
            <pc:docMk/>
            <pc:sldMk cId="379728227" sldId="273"/>
            <ac:spMk id="6" creationId="{0EF21110-A5BF-8F26-05B7-6D58EF502798}"/>
          </ac:spMkLst>
        </pc:spChg>
      </pc:sldChg>
      <pc:sldChg chg="modSp mod">
        <pc:chgData name="Yolène GRADWOHL" userId="1ce241f03c8e6a7d" providerId="LiveId" clId="{3E39EC8A-9504-4D11-93B6-081980A89AB2}" dt="2022-09-29T10:24:04.115" v="3" actId="1076"/>
        <pc:sldMkLst>
          <pc:docMk/>
          <pc:sldMk cId="2776133085" sldId="275"/>
        </pc:sldMkLst>
        <pc:graphicFrameChg chg="mod modGraphic">
          <ac:chgData name="Yolène GRADWOHL" userId="1ce241f03c8e6a7d" providerId="LiveId" clId="{3E39EC8A-9504-4D11-93B6-081980A89AB2}" dt="2022-09-29T10:24:04.115" v="3" actId="1076"/>
          <ac:graphicFrameMkLst>
            <pc:docMk/>
            <pc:sldMk cId="2776133085" sldId="275"/>
            <ac:graphicFrameMk id="6" creationId="{E65B3645-2969-B004-5A00-14B6E5C76690}"/>
          </ac:graphicFrameMkLst>
        </pc:graphicFrameChg>
      </pc:sldChg>
      <pc:sldChg chg="delCm">
        <pc:chgData name="Yolène GRADWOHL" userId="1ce241f03c8e6a7d" providerId="LiveId" clId="{3E39EC8A-9504-4D11-93B6-081980A89AB2}" dt="2022-09-30T12:29:56.014" v="239"/>
        <pc:sldMkLst>
          <pc:docMk/>
          <pc:sldMk cId="2840611959" sldId="276"/>
        </pc:sldMkLst>
      </pc:sldChg>
      <pc:sldChg chg="addSp delSp modSp mod delCm">
        <pc:chgData name="Yolène GRADWOHL" userId="1ce241f03c8e6a7d" providerId="LiveId" clId="{3E39EC8A-9504-4D11-93B6-081980A89AB2}" dt="2022-09-30T10:29:49.821" v="238"/>
        <pc:sldMkLst>
          <pc:docMk/>
          <pc:sldMk cId="3426968658" sldId="278"/>
        </pc:sldMkLst>
        <pc:spChg chg="mod">
          <ac:chgData name="Yolène GRADWOHL" userId="1ce241f03c8e6a7d" providerId="LiveId" clId="{3E39EC8A-9504-4D11-93B6-081980A89AB2}" dt="2022-09-30T09:58:32.732" v="237" actId="207"/>
          <ac:spMkLst>
            <pc:docMk/>
            <pc:sldMk cId="3426968658" sldId="278"/>
            <ac:spMk id="2" creationId="{A1A1C969-B941-70CA-E7F2-2C354CA5EB03}"/>
          </ac:spMkLst>
        </pc:spChg>
        <pc:spChg chg="mod">
          <ac:chgData name="Yolène GRADWOHL" userId="1ce241f03c8e6a7d" providerId="LiveId" clId="{3E39EC8A-9504-4D11-93B6-081980A89AB2}" dt="2022-09-30T09:57:22.747" v="235" actId="20577"/>
          <ac:spMkLst>
            <pc:docMk/>
            <pc:sldMk cId="3426968658" sldId="278"/>
            <ac:spMk id="6" creationId="{0EF21110-A5BF-8F26-05B7-6D58EF502798}"/>
          </ac:spMkLst>
        </pc:spChg>
        <pc:picChg chg="add del mod">
          <ac:chgData name="Yolène GRADWOHL" userId="1ce241f03c8e6a7d" providerId="LiveId" clId="{3E39EC8A-9504-4D11-93B6-081980A89AB2}" dt="2022-09-30T09:53:38.771" v="217" actId="478"/>
          <ac:picMkLst>
            <pc:docMk/>
            <pc:sldMk cId="3426968658" sldId="278"/>
            <ac:picMk id="7" creationId="{D661D210-F0F1-9D4F-6B61-C2895326814C}"/>
          </ac:picMkLst>
        </pc:picChg>
        <pc:picChg chg="add mod">
          <ac:chgData name="Yolène GRADWOHL" userId="1ce241f03c8e6a7d" providerId="LiveId" clId="{3E39EC8A-9504-4D11-93B6-081980A89AB2}" dt="2022-09-30T09:55:56.414" v="224" actId="14100"/>
          <ac:picMkLst>
            <pc:docMk/>
            <pc:sldMk cId="3426968658" sldId="278"/>
            <ac:picMk id="11" creationId="{2EC1D2A3-DA1F-0288-A5DF-4236131EF513}"/>
          </ac:picMkLst>
        </pc:picChg>
        <pc:picChg chg="add del mod">
          <ac:chgData name="Yolène GRADWOHL" userId="1ce241f03c8e6a7d" providerId="LiveId" clId="{3E39EC8A-9504-4D11-93B6-081980A89AB2}" dt="2022-09-30T09:56:44.870" v="228" actId="478"/>
          <ac:picMkLst>
            <pc:docMk/>
            <pc:sldMk cId="3426968658" sldId="278"/>
            <ac:picMk id="15" creationId="{EC43650B-8317-A250-580A-EEB320986655}"/>
          </ac:picMkLst>
        </pc:picChg>
        <pc:picChg chg="add mod">
          <ac:chgData name="Yolène GRADWOHL" userId="1ce241f03c8e6a7d" providerId="LiveId" clId="{3E39EC8A-9504-4D11-93B6-081980A89AB2}" dt="2022-09-30T09:57:19.419" v="234" actId="14100"/>
          <ac:picMkLst>
            <pc:docMk/>
            <pc:sldMk cId="3426968658" sldId="278"/>
            <ac:picMk id="19" creationId="{0E8D44A2-9AB4-5779-CD6B-E6F11AC9ED5C}"/>
          </ac:picMkLst>
        </pc:picChg>
      </pc:sldChg>
      <pc:sldChg chg="addSp delSp modSp mod">
        <pc:chgData name="Yolène GRADWOHL" userId="1ce241f03c8e6a7d" providerId="LiveId" clId="{3E39EC8A-9504-4D11-93B6-081980A89AB2}" dt="2022-09-30T09:37:17.881" v="149" actId="2711"/>
        <pc:sldMkLst>
          <pc:docMk/>
          <pc:sldMk cId="1435865215" sldId="279"/>
        </pc:sldMkLst>
        <pc:spChg chg="mod">
          <ac:chgData name="Yolène GRADWOHL" userId="1ce241f03c8e6a7d" providerId="LiveId" clId="{3E39EC8A-9504-4D11-93B6-081980A89AB2}" dt="2022-09-30T09:22:46.152" v="55" actId="403"/>
          <ac:spMkLst>
            <pc:docMk/>
            <pc:sldMk cId="1435865215" sldId="279"/>
            <ac:spMk id="2" creationId="{A1A1C969-B941-70CA-E7F2-2C354CA5EB03}"/>
          </ac:spMkLst>
        </pc:spChg>
        <pc:spChg chg="mod">
          <ac:chgData name="Yolène GRADWOHL" userId="1ce241f03c8e6a7d" providerId="LiveId" clId="{3E39EC8A-9504-4D11-93B6-081980A89AB2}" dt="2022-09-30T09:37:17.881" v="149" actId="2711"/>
          <ac:spMkLst>
            <pc:docMk/>
            <pc:sldMk cId="1435865215" sldId="279"/>
            <ac:spMk id="6" creationId="{0EF21110-A5BF-8F26-05B7-6D58EF502798}"/>
          </ac:spMkLst>
        </pc:spChg>
        <pc:picChg chg="add del mod modCrop">
          <ac:chgData name="Yolène GRADWOHL" userId="1ce241f03c8e6a7d" providerId="LiveId" clId="{3E39EC8A-9504-4D11-93B6-081980A89AB2}" dt="2022-09-30T09:22:35.721" v="52" actId="478"/>
          <ac:picMkLst>
            <pc:docMk/>
            <pc:sldMk cId="1435865215" sldId="279"/>
            <ac:picMk id="7" creationId="{D1E10D30-FD87-13B7-1BB1-4DC3626D8C81}"/>
          </ac:picMkLst>
        </pc:picChg>
        <pc:picChg chg="add del mod">
          <ac:chgData name="Yolène GRADWOHL" userId="1ce241f03c8e6a7d" providerId="LiveId" clId="{3E39EC8A-9504-4D11-93B6-081980A89AB2}" dt="2022-09-30T09:22:23.971" v="49" actId="478"/>
          <ac:picMkLst>
            <pc:docMk/>
            <pc:sldMk cId="1435865215" sldId="279"/>
            <ac:picMk id="9" creationId="{25B9F088-520A-7234-B2ED-7F03AC47BD48}"/>
          </ac:picMkLst>
        </pc:picChg>
        <pc:picChg chg="add del mod">
          <ac:chgData name="Yolène GRADWOHL" userId="1ce241f03c8e6a7d" providerId="LiveId" clId="{3E39EC8A-9504-4D11-93B6-081980A89AB2}" dt="2022-09-30T09:23:40.604" v="58" actId="478"/>
          <ac:picMkLst>
            <pc:docMk/>
            <pc:sldMk cId="1435865215" sldId="279"/>
            <ac:picMk id="13" creationId="{3281F806-107F-9C02-C969-6221A6B24032}"/>
          </ac:picMkLst>
        </pc:picChg>
        <pc:picChg chg="add del mod">
          <ac:chgData name="Yolène GRADWOHL" userId="1ce241f03c8e6a7d" providerId="LiveId" clId="{3E39EC8A-9504-4D11-93B6-081980A89AB2}" dt="2022-09-30T09:24:49.202" v="62" actId="478"/>
          <ac:picMkLst>
            <pc:docMk/>
            <pc:sldMk cId="1435865215" sldId="279"/>
            <ac:picMk id="17" creationId="{42FE9683-75F6-2B37-0EF0-DB3B36B1C5A9}"/>
          </ac:picMkLst>
        </pc:picChg>
      </pc:sldChg>
      <pc:sldChg chg="new del">
        <pc:chgData name="Yolène GRADWOHL" userId="1ce241f03c8e6a7d" providerId="LiveId" clId="{3E39EC8A-9504-4D11-93B6-081980A89AB2}" dt="2022-09-30T09:18:04.080" v="5" actId="47"/>
        <pc:sldMkLst>
          <pc:docMk/>
          <pc:sldMk cId="746278408" sldId="285"/>
        </pc:sldMkLst>
      </pc:sldChg>
      <pc:sldChg chg="delSp modSp add mod ord">
        <pc:chgData name="Yolène GRADWOHL" userId="1ce241f03c8e6a7d" providerId="LiveId" clId="{3E39EC8A-9504-4D11-93B6-081980A89AB2}" dt="2022-09-30T09:19:33.223" v="26" actId="1076"/>
        <pc:sldMkLst>
          <pc:docMk/>
          <pc:sldMk cId="1092642348" sldId="285"/>
        </pc:sldMkLst>
        <pc:spChg chg="mod">
          <ac:chgData name="Yolène GRADWOHL" userId="1ce241f03c8e6a7d" providerId="LiveId" clId="{3E39EC8A-9504-4D11-93B6-081980A89AB2}" dt="2022-09-30T09:19:33.223" v="26" actId="1076"/>
          <ac:spMkLst>
            <pc:docMk/>
            <pc:sldMk cId="1092642348" sldId="285"/>
            <ac:spMk id="2" creationId="{A1A1C969-B941-70CA-E7F2-2C354CA5EB03}"/>
          </ac:spMkLst>
        </pc:spChg>
        <pc:spChg chg="del mod">
          <ac:chgData name="Yolène GRADWOHL" userId="1ce241f03c8e6a7d" providerId="LiveId" clId="{3E39EC8A-9504-4D11-93B6-081980A89AB2}" dt="2022-09-30T09:19:16.604" v="21" actId="478"/>
          <ac:spMkLst>
            <pc:docMk/>
            <pc:sldMk cId="1092642348" sldId="285"/>
            <ac:spMk id="6" creationId="{0EF21110-A5BF-8F26-05B7-6D58EF502798}"/>
          </ac:spMkLst>
        </pc:spChg>
      </pc:sldChg>
      <pc:sldChg chg="addSp modSp add mod">
        <pc:chgData name="Yolène GRADWOHL" userId="1ce241f03c8e6a7d" providerId="LiveId" clId="{3E39EC8A-9504-4D11-93B6-081980A89AB2}" dt="2022-09-30T09:32:08.692" v="102" actId="404"/>
        <pc:sldMkLst>
          <pc:docMk/>
          <pc:sldMk cId="1492809796" sldId="286"/>
        </pc:sldMkLst>
        <pc:spChg chg="mod">
          <ac:chgData name="Yolène GRADWOHL" userId="1ce241f03c8e6a7d" providerId="LiveId" clId="{3E39EC8A-9504-4D11-93B6-081980A89AB2}" dt="2022-09-30T09:30:24.117" v="83" actId="20577"/>
          <ac:spMkLst>
            <pc:docMk/>
            <pc:sldMk cId="1492809796" sldId="286"/>
            <ac:spMk id="2" creationId="{A1A1C969-B941-70CA-E7F2-2C354CA5EB03}"/>
          </ac:spMkLst>
        </pc:spChg>
        <pc:spChg chg="mod">
          <ac:chgData name="Yolène GRADWOHL" userId="1ce241f03c8e6a7d" providerId="LiveId" clId="{3E39EC8A-9504-4D11-93B6-081980A89AB2}" dt="2022-09-30T09:32:08.692" v="102" actId="404"/>
          <ac:spMkLst>
            <pc:docMk/>
            <pc:sldMk cId="1492809796" sldId="286"/>
            <ac:spMk id="6" creationId="{0EF21110-A5BF-8F26-05B7-6D58EF502798}"/>
          </ac:spMkLst>
        </pc:spChg>
        <pc:picChg chg="add mod">
          <ac:chgData name="Yolène GRADWOHL" userId="1ce241f03c8e6a7d" providerId="LiveId" clId="{3E39EC8A-9504-4D11-93B6-081980A89AB2}" dt="2022-09-30T09:32:00.894" v="100" actId="14100"/>
          <ac:picMkLst>
            <pc:docMk/>
            <pc:sldMk cId="1492809796" sldId="286"/>
            <ac:picMk id="7" creationId="{11AE1162-BCD4-B3F7-0849-10A6BD79F544}"/>
          </ac:picMkLst>
        </pc:picChg>
      </pc:sldChg>
      <pc:sldChg chg="add">
        <pc:chgData name="Yolène GRADWOHL" userId="1ce241f03c8e6a7d" providerId="LiveId" clId="{3E39EC8A-9504-4D11-93B6-081980A89AB2}" dt="2022-09-30T09:30:14.609" v="63" actId="2890"/>
        <pc:sldMkLst>
          <pc:docMk/>
          <pc:sldMk cId="2159462353" sldId="287"/>
        </pc:sldMkLst>
      </pc:sldChg>
      <pc:sldChg chg="delSp modSp add mod">
        <pc:chgData name="Yolène GRADWOHL" userId="1ce241f03c8e6a7d" providerId="LiveId" clId="{3E39EC8A-9504-4D11-93B6-081980A89AB2}" dt="2022-09-30T12:31:57.926" v="246" actId="20577"/>
        <pc:sldMkLst>
          <pc:docMk/>
          <pc:sldMk cId="1448727802" sldId="288"/>
        </pc:sldMkLst>
        <pc:spChg chg="mod">
          <ac:chgData name="Yolène GRADWOHL" userId="1ce241f03c8e6a7d" providerId="LiveId" clId="{3E39EC8A-9504-4D11-93B6-081980A89AB2}" dt="2022-09-30T09:32:45.548" v="109" actId="20577"/>
          <ac:spMkLst>
            <pc:docMk/>
            <pc:sldMk cId="1448727802" sldId="288"/>
            <ac:spMk id="2" creationId="{A1A1C969-B941-70CA-E7F2-2C354CA5EB03}"/>
          </ac:spMkLst>
        </pc:spChg>
        <pc:spChg chg="mod">
          <ac:chgData name="Yolène GRADWOHL" userId="1ce241f03c8e6a7d" providerId="LiveId" clId="{3E39EC8A-9504-4D11-93B6-081980A89AB2}" dt="2022-09-30T12:31:57.926" v="246" actId="20577"/>
          <ac:spMkLst>
            <pc:docMk/>
            <pc:sldMk cId="1448727802" sldId="288"/>
            <ac:spMk id="6" creationId="{0EF21110-A5BF-8F26-05B7-6D58EF502798}"/>
          </ac:spMkLst>
        </pc:spChg>
        <pc:picChg chg="del">
          <ac:chgData name="Yolène GRADWOHL" userId="1ce241f03c8e6a7d" providerId="LiveId" clId="{3E39EC8A-9504-4D11-93B6-081980A89AB2}" dt="2022-09-30T09:33:25.863" v="114" actId="478"/>
          <ac:picMkLst>
            <pc:docMk/>
            <pc:sldMk cId="1448727802" sldId="288"/>
            <ac:picMk id="7" creationId="{11AE1162-BCD4-B3F7-0849-10A6BD79F544}"/>
          </ac:picMkLst>
        </pc:picChg>
      </pc:sldChg>
      <pc:sldChg chg="modSp add mod ord">
        <pc:chgData name="Yolène GRADWOHL" userId="1ce241f03c8e6a7d" providerId="LiveId" clId="{3E39EC8A-9504-4D11-93B6-081980A89AB2}" dt="2022-09-30T09:37:07.276" v="148" actId="122"/>
        <pc:sldMkLst>
          <pc:docMk/>
          <pc:sldMk cId="3873514229" sldId="289"/>
        </pc:sldMkLst>
        <pc:spChg chg="mod">
          <ac:chgData name="Yolène GRADWOHL" userId="1ce241f03c8e6a7d" providerId="LiveId" clId="{3E39EC8A-9504-4D11-93B6-081980A89AB2}" dt="2022-09-30T09:36:24.338" v="144" actId="20577"/>
          <ac:spMkLst>
            <pc:docMk/>
            <pc:sldMk cId="3873514229" sldId="289"/>
            <ac:spMk id="2" creationId="{A1A1C969-B941-70CA-E7F2-2C354CA5EB03}"/>
          </ac:spMkLst>
        </pc:spChg>
        <pc:spChg chg="mod">
          <ac:chgData name="Yolène GRADWOHL" userId="1ce241f03c8e6a7d" providerId="LiveId" clId="{3E39EC8A-9504-4D11-93B6-081980A89AB2}" dt="2022-09-30T09:37:07.276" v="148" actId="122"/>
          <ac:spMkLst>
            <pc:docMk/>
            <pc:sldMk cId="3873514229" sldId="289"/>
            <ac:spMk id="6" creationId="{0EF21110-A5BF-8F26-05B7-6D58EF502798}"/>
          </ac:spMkLst>
        </pc:spChg>
      </pc:sldChg>
      <pc:sldChg chg="addSp delSp modSp add mod ord">
        <pc:chgData name="Yolène GRADWOHL" userId="1ce241f03c8e6a7d" providerId="LiveId" clId="{3E39EC8A-9504-4D11-93B6-081980A89AB2}" dt="2022-09-30T09:40:26.543" v="165" actId="14100"/>
        <pc:sldMkLst>
          <pc:docMk/>
          <pc:sldMk cId="2563506559" sldId="290"/>
        </pc:sldMkLst>
        <pc:spChg chg="mod">
          <ac:chgData name="Yolène GRADWOHL" userId="1ce241f03c8e6a7d" providerId="LiveId" clId="{3E39EC8A-9504-4D11-93B6-081980A89AB2}" dt="2022-09-30T09:38:08.274" v="158" actId="1076"/>
          <ac:spMkLst>
            <pc:docMk/>
            <pc:sldMk cId="2563506559" sldId="290"/>
            <ac:spMk id="6" creationId="{0EF21110-A5BF-8F26-05B7-6D58EF502798}"/>
          </ac:spMkLst>
        </pc:spChg>
        <pc:picChg chg="del mod">
          <ac:chgData name="Yolène GRADWOHL" userId="1ce241f03c8e6a7d" providerId="LiveId" clId="{3E39EC8A-9504-4D11-93B6-081980A89AB2}" dt="2022-09-30T09:40:14.275" v="161" actId="478"/>
          <ac:picMkLst>
            <pc:docMk/>
            <pc:sldMk cId="2563506559" sldId="290"/>
            <ac:picMk id="7" creationId="{11AE1162-BCD4-B3F7-0849-10A6BD79F544}"/>
          </ac:picMkLst>
        </pc:picChg>
        <pc:picChg chg="add mod">
          <ac:chgData name="Yolène GRADWOHL" userId="1ce241f03c8e6a7d" providerId="LiveId" clId="{3E39EC8A-9504-4D11-93B6-081980A89AB2}" dt="2022-09-30T09:40:26.543" v="165" actId="14100"/>
          <ac:picMkLst>
            <pc:docMk/>
            <pc:sldMk cId="2563506559" sldId="290"/>
            <ac:picMk id="8" creationId="{FB00CDF2-B657-883A-B947-3B3F1619EC61}"/>
          </ac:picMkLst>
        </pc:picChg>
      </pc:sldChg>
      <pc:sldChg chg="modSp add mod ord">
        <pc:chgData name="Yolène GRADWOHL" userId="1ce241f03c8e6a7d" providerId="LiveId" clId="{3E39EC8A-9504-4D11-93B6-081980A89AB2}" dt="2022-09-30T09:42:07.606" v="191" actId="1076"/>
        <pc:sldMkLst>
          <pc:docMk/>
          <pc:sldMk cId="3711417003" sldId="291"/>
        </pc:sldMkLst>
        <pc:spChg chg="mod">
          <ac:chgData name="Yolène GRADWOHL" userId="1ce241f03c8e6a7d" providerId="LiveId" clId="{3E39EC8A-9504-4D11-93B6-081980A89AB2}" dt="2022-09-30T09:42:04.229" v="190" actId="1076"/>
          <ac:spMkLst>
            <pc:docMk/>
            <pc:sldMk cId="3711417003" sldId="291"/>
            <ac:spMk id="2" creationId="{A1A1C969-B941-70CA-E7F2-2C354CA5EB03}"/>
          </ac:spMkLst>
        </pc:spChg>
        <pc:spChg chg="mod">
          <ac:chgData name="Yolène GRADWOHL" userId="1ce241f03c8e6a7d" providerId="LiveId" clId="{3E39EC8A-9504-4D11-93B6-081980A89AB2}" dt="2022-09-30T09:42:07.606" v="191" actId="1076"/>
          <ac:spMkLst>
            <pc:docMk/>
            <pc:sldMk cId="3711417003" sldId="291"/>
            <ac:spMk id="6" creationId="{0EF21110-A5BF-8F26-05B7-6D58EF502798}"/>
          </ac:spMkLst>
        </pc:spChg>
      </pc:sldChg>
      <pc:sldChg chg="addSp delSp modSp add mod ord">
        <pc:chgData name="Yolène GRADWOHL" userId="1ce241f03c8e6a7d" providerId="LiveId" clId="{3E39EC8A-9504-4D11-93B6-081980A89AB2}" dt="2022-09-30T09:43:41.083" v="213" actId="20577"/>
        <pc:sldMkLst>
          <pc:docMk/>
          <pc:sldMk cId="2379352605" sldId="292"/>
        </pc:sldMkLst>
        <pc:spChg chg="mod">
          <ac:chgData name="Yolène GRADWOHL" userId="1ce241f03c8e6a7d" providerId="LiveId" clId="{3E39EC8A-9504-4D11-93B6-081980A89AB2}" dt="2022-09-30T09:43:41.083" v="213" actId="20577"/>
          <ac:spMkLst>
            <pc:docMk/>
            <pc:sldMk cId="2379352605" sldId="292"/>
            <ac:spMk id="6" creationId="{0EF21110-A5BF-8F26-05B7-6D58EF502798}"/>
          </ac:spMkLst>
        </pc:spChg>
        <pc:picChg chg="add mod modCrop">
          <ac:chgData name="Yolène GRADWOHL" userId="1ce241f03c8e6a7d" providerId="LiveId" clId="{3E39EC8A-9504-4D11-93B6-081980A89AB2}" dt="2022-09-30T09:43:30.286" v="210" actId="1076"/>
          <ac:picMkLst>
            <pc:docMk/>
            <pc:sldMk cId="2379352605" sldId="292"/>
            <ac:picMk id="7" creationId="{74576489-4426-11D0-A1CE-D99953924548}"/>
          </ac:picMkLst>
        </pc:picChg>
        <pc:picChg chg="del">
          <ac:chgData name="Yolène GRADWOHL" userId="1ce241f03c8e6a7d" providerId="LiveId" clId="{3E39EC8A-9504-4D11-93B6-081980A89AB2}" dt="2022-09-30T09:42:59.840" v="201" actId="478"/>
          <ac:picMkLst>
            <pc:docMk/>
            <pc:sldMk cId="2379352605" sldId="292"/>
            <ac:picMk id="8" creationId="{FB00CDF2-B657-883A-B947-3B3F1619EC6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9EDE0E-13B3-4953-9E4C-3C09FD1C784A}" type="datetimeFigureOut">
              <a:rPr lang="fr-FR" smtClean="0"/>
              <a:t>30/09/2022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9338E6-53C0-43B2-8C2E-148BCAAD43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3613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2DD6E2-439C-4CE2-2C10-5EA3AF3126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E018179-63B1-3F10-3658-2854DECC18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A47CEC2-BBE2-F74A-74EE-15DD48E16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068CC-DCE9-4751-A6F1-6F7FA9A5B97F}" type="datetime1">
              <a:rPr lang="fr-FR" smtClean="0"/>
              <a:t>30/09/2022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9D6B8EA-975E-E7A8-B38A-61467B112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LBFCTT - 48 Bd de la Marne - 21000 DIJON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BD2A262-E84F-00E6-CA07-0FB3DF835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CC602-0410-47C8-A7FA-CAB3548936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9708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EE7092-8A70-9C0E-BE70-631121A54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7367B0D-A5C3-665A-9E80-C8635B716D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926B24F-EF53-8448-2FC2-119C15A0B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A296D-EB3B-40D0-AC8E-6B9A2C0F2C1A}" type="datetime1">
              <a:rPr lang="fr-FR" smtClean="0"/>
              <a:t>30/09/2022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F165E44-2675-17AC-4DC1-4AB4E2531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LBFCTT - 48 Bd de la Marne - 21000 DIJON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ACB2538-3BBD-4778-01BC-412A16CB5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CC602-0410-47C8-A7FA-CAB3548936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1003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40ACCD4-1800-2F8B-EA2A-21AA6EFF78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6804DAF-E91C-0548-B5F2-518E25B15A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929C50C-405C-065C-7D2C-19A70DA8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3219-FA0F-4C8E-AAF0-C6D887D232FB}" type="datetime1">
              <a:rPr lang="fr-FR" smtClean="0"/>
              <a:t>30/09/2022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DB6BBC4-BFD4-C3F5-9E75-B57534D40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LBFCTT - 48 Bd de la Marne - 21000 DIJON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7C74617-3AFF-D988-EB24-B64A3E51C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CC602-0410-47C8-A7FA-CAB3548936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0554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8AA0C8-421A-D33A-7B6B-47124CCD8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186957A-E0D5-1D76-5C91-E169A4A6D3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AFA96E1-4BA4-DD94-139C-418857E34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58CC8-8E31-4DD9-92F3-51BC5917A3DB}" type="datetime1">
              <a:rPr lang="fr-FR" smtClean="0"/>
              <a:t>30/09/2022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219E1C7-2ECF-8166-D542-D2145B820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LBFCTT - 48 Bd de la Marne - 21000 DIJON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52AE5B-269C-77A4-BA7C-54093A7FB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CC602-0410-47C8-A7FA-CAB3548936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4320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558530-FC31-4DFE-5DB9-D41BAF7B0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F62DADC-6476-87E3-35D6-A78BF55632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2852844-0908-D70E-3C3E-C2D4C10B0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89667-7F3B-47B3-85DC-1B38503C0E58}" type="datetime1">
              <a:rPr lang="fr-FR" smtClean="0"/>
              <a:t>30/09/2022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ADC7FB4-ED5F-9C95-C8F5-CCE43EFE6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LBFCTT - 48 Bd de la Marne - 21000 DIJON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F7F032-ED46-C98C-D351-0DD61DC57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CC602-0410-47C8-A7FA-CAB3548936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2079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1C22ED-D07F-5F78-226A-2DF9E81D3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32F2081-67F2-6059-C503-1C2E4330A8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7AD09BA-AF63-9E26-34B8-31BAE83F2B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885ECAF-0B59-F127-02B2-3BB3DF01E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FF3D-1471-44AC-9D2E-35A465E60251}" type="datetime1">
              <a:rPr lang="fr-FR" smtClean="0"/>
              <a:t>30/09/2022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832266A-6438-E850-4912-6444C0A3D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LBFCTT - 48 Bd de la Marne - 21000 DIJON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AD575A2-0E0F-8DAA-A137-605ED8508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CC602-0410-47C8-A7FA-CAB3548936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51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BB5DE8-6747-4F05-976C-49D6273BF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52B008E-2026-838B-BDB5-BCA756BE1D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2E7EACB-FE4B-5BC0-C98A-A00A95E7C4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D50F425-0F60-DA4E-9D9B-F696239A39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8A241CF-2E30-4F45-FD4C-B86BE72FF4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BDFFD9A-C0C3-4059-1E12-26141AE3D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AE05C-F467-46BE-B6F3-9DDE530E668F}" type="datetime1">
              <a:rPr lang="fr-FR" smtClean="0"/>
              <a:t>30/09/2022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80D4FD5-F258-3FCC-5709-6610CE3B1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LBFCTT - 48 Bd de la Marne - 21000 DIJON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A2D1A90-B28E-6E36-6AD2-331532DD9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CC602-0410-47C8-A7FA-CAB3548936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1959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9791CD-74EA-E0F2-29E2-44B5C0976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5241167-19D6-1EE6-4570-F63A379AC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CD007-5F25-4367-A778-C7C636016760}" type="datetime1">
              <a:rPr lang="fr-FR" smtClean="0"/>
              <a:t>30/09/2022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97E0CCD-CF8D-ACC1-8EFA-45C8E1175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LBFCTT - 48 Bd de la Marne - 21000 DIJON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0CB54AA-6930-A42C-D056-565496CE9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CC602-0410-47C8-A7FA-CAB3548936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9313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F07F0F1-D622-226B-68BF-70E69263E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8AF9C-B077-4C87-B873-0B03EF1CB4A6}" type="datetime1">
              <a:rPr lang="fr-FR" smtClean="0"/>
              <a:t>30/09/2022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743B53C-56BF-0EFC-D473-8D6FE1D81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LBFCTT - 48 Bd de la Marne - 21000 DIJON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BD03016-5812-F1F4-EC03-7EAC9524D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CC602-0410-47C8-A7FA-CAB3548936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0771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F2E0A3-6F78-EC51-3AD7-337F03BDE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F132930-5474-DC03-422D-2A40E24F7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0BC9F30-3465-8871-E458-A0C2F2ECFC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372B078-7944-DEC2-0891-A0ED162CE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60A4E-1963-43D9-9F36-7D58031ED6C8}" type="datetime1">
              <a:rPr lang="fr-FR" smtClean="0"/>
              <a:t>30/09/2022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F0A6675-2F27-4B0C-FBAC-DF7EBF08D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LBFCTT - 48 Bd de la Marne - 21000 DIJON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70479C8-ECC7-6228-A851-0B6C8EF41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CC602-0410-47C8-A7FA-CAB3548936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3103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333321-4BA7-10F8-1252-F047F0E81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FD2B3AA-903E-5E64-A007-702908F709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2AB614B-07C9-ED9E-75D1-205A43968E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9149D5C-EA07-5807-C365-2ABB1993F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3CFAB-9190-46FE-B42E-395260159757}" type="datetime1">
              <a:rPr lang="fr-FR" smtClean="0"/>
              <a:t>30/09/2022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2972C32-6B2D-8943-332D-56621A3F6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LBFCTT - 48 Bd de la Marne - 21000 DIJON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BB13391-0F1D-C3A2-A496-673D937A5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CC602-0410-47C8-A7FA-CAB3548936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6083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6DB175C-67F3-DBE5-A399-A7882AD52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4EEF07C-7069-A051-37E4-5F6C4F3A3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5E09C0E-CD6E-9558-10AC-2C97326483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8BB1D-588C-4A88-8536-E17C4C015A8E}" type="datetime1">
              <a:rPr lang="fr-FR" smtClean="0"/>
              <a:t>30/09/2022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B61F0DB-057B-6B2A-6905-719F3D2B9A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LBFCTT - 48 Bd de la Marne - 21000 DIJON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B990EF5-2835-FD11-2006-B0C8F461B8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CC602-0410-47C8-A7FA-CAB3548936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8197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230EF37-A2F1-7A13-5902-D74C290A9C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0" y="-1"/>
            <a:ext cx="3202846" cy="226601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368C7C4-76F8-65EA-5F0B-7EC2DBD5F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latin typeface="Candara" panose="020E0502030303020204" pitchFamily="34" charset="0"/>
              </a:rPr>
              <a:t>LBFCTT - 48 Bd de la Marne - 21000 DIJON</a:t>
            </a:r>
          </a:p>
        </p:txBody>
      </p:sp>
      <p:pic>
        <p:nvPicPr>
          <p:cNvPr id="6" name="Image 5" descr="Une image contenant mur, personne, intérieur, femme&#10;&#10;Description générée automatiquement">
            <a:extLst>
              <a:ext uri="{FF2B5EF4-FFF2-40B4-BE49-F238E27FC236}">
                <a16:creationId xmlns:a16="http://schemas.microsoft.com/office/drawing/2014/main" id="{9431091A-13E4-2720-96E2-63D277B0FF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900" y="3151654"/>
            <a:ext cx="2872200" cy="28722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A75DA71C-9CA5-EE34-C296-42D0E5936B1B}"/>
              </a:ext>
            </a:extLst>
          </p:cNvPr>
          <p:cNvSpPr txBox="1"/>
          <p:nvPr/>
        </p:nvSpPr>
        <p:spPr>
          <a:xfrm>
            <a:off x="3485276" y="932183"/>
            <a:ext cx="620923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5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BILAN TECHNIQUE 21/22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C1B2DAB2-0069-7658-5153-993024AD3819}"/>
              </a:ext>
            </a:extLst>
          </p:cNvPr>
          <p:cNvSpPr txBox="1"/>
          <p:nvPr/>
        </p:nvSpPr>
        <p:spPr>
          <a:xfrm>
            <a:off x="3983937" y="1641456"/>
            <a:ext cx="521190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5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PROJECTIONS 22/23</a:t>
            </a:r>
          </a:p>
        </p:txBody>
      </p:sp>
      <p:pic>
        <p:nvPicPr>
          <p:cNvPr id="3" name="Image 2" descr="Une image contenant personne, homme&#10;&#10;Description générée automatiquement">
            <a:extLst>
              <a:ext uri="{FF2B5EF4-FFF2-40B4-BE49-F238E27FC236}">
                <a16:creationId xmlns:a16="http://schemas.microsoft.com/office/drawing/2014/main" id="{BC816242-9BC5-71B4-A77F-79B6B47D17B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" t="-1393" r="-959" b="5290"/>
          <a:stretch/>
        </p:blipFill>
        <p:spPr>
          <a:xfrm>
            <a:off x="8153400" y="3273319"/>
            <a:ext cx="2835357" cy="28722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AD03D194-D103-A1A8-6202-9827C81245C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23" t="378" r="1523" b="24622"/>
          <a:stretch/>
        </p:blipFill>
        <p:spPr>
          <a:xfrm>
            <a:off x="1166400" y="3273319"/>
            <a:ext cx="2872200" cy="28722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28860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230EF37-A2F1-7A13-5902-D74C290A9C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0" y="-1"/>
            <a:ext cx="3202846" cy="226601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1A1C969-B941-70CA-E7F2-2C354CA5EB03}"/>
              </a:ext>
            </a:extLst>
          </p:cNvPr>
          <p:cNvSpPr txBox="1"/>
          <p:nvPr/>
        </p:nvSpPr>
        <p:spPr>
          <a:xfrm>
            <a:off x="1939069" y="1140789"/>
            <a:ext cx="83138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JEAN Marin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EF21110-A5BF-8F26-05B7-6D58EF502798}"/>
              </a:ext>
            </a:extLst>
          </p:cNvPr>
          <p:cNvSpPr txBox="1"/>
          <p:nvPr/>
        </p:nvSpPr>
        <p:spPr>
          <a:xfrm>
            <a:off x="282429" y="2750981"/>
            <a:ext cx="116271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latin typeface="Candara" panose="020E0502030303020204" pitchFamily="34" charset="0"/>
              </a:rPr>
              <a:t>CL MARSANNAY Tennis de Table</a:t>
            </a:r>
          </a:p>
          <a:p>
            <a:pPr algn="ctr"/>
            <a:r>
              <a:rPr lang="fr-FR" sz="2800" b="1" dirty="0">
                <a:latin typeface="Candara" panose="020E0502030303020204" pitchFamily="34" charset="0"/>
              </a:rPr>
              <a:t>Structure référente : CL Marsannay TT</a:t>
            </a:r>
          </a:p>
          <a:p>
            <a:pPr algn="ctr"/>
            <a:r>
              <a:rPr lang="fr-FR" sz="2800" b="1" dirty="0">
                <a:latin typeface="Candara" panose="020E0502030303020204" pitchFamily="34" charset="0"/>
              </a:rPr>
              <a:t>Benjamin 1 </a:t>
            </a:r>
          </a:p>
        </p:txBody>
      </p:sp>
      <p:sp>
        <p:nvSpPr>
          <p:cNvPr id="3" name="Espace réservé du pied de page 7">
            <a:extLst>
              <a:ext uri="{FF2B5EF4-FFF2-40B4-BE49-F238E27FC236}">
                <a16:creationId xmlns:a16="http://schemas.microsoft.com/office/drawing/2014/main" id="{A6D96CC0-F836-A524-79B5-3E078651A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r-FR" dirty="0">
                <a:latin typeface="Candara" panose="020E0502030303020204" pitchFamily="34" charset="0"/>
              </a:rPr>
              <a:t>LBFCTT - 48 Bd de la Marne - 21000 DIJON</a:t>
            </a:r>
          </a:p>
        </p:txBody>
      </p:sp>
    </p:spTree>
    <p:extLst>
      <p:ext uri="{BB962C8B-B14F-4D97-AF65-F5344CB8AC3E}">
        <p14:creationId xmlns:p14="http://schemas.microsoft.com/office/powerpoint/2010/main" val="1435865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230EF37-A2F1-7A13-5902-D74C290A9C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0" y="-1"/>
            <a:ext cx="3202846" cy="226601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1A1C969-B941-70CA-E7F2-2C354CA5EB03}"/>
              </a:ext>
            </a:extLst>
          </p:cNvPr>
          <p:cNvSpPr txBox="1"/>
          <p:nvPr/>
        </p:nvSpPr>
        <p:spPr>
          <a:xfrm>
            <a:off x="1939069" y="1140789"/>
            <a:ext cx="831386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5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Principaux résultats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EF21110-A5BF-8F26-05B7-6D58EF502798}"/>
              </a:ext>
            </a:extLst>
          </p:cNvPr>
          <p:cNvSpPr txBox="1"/>
          <p:nvPr/>
        </p:nvSpPr>
        <p:spPr>
          <a:xfrm>
            <a:off x="198208" y="2263261"/>
            <a:ext cx="602248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latin typeface="Candara" panose="020E0502030303020204" pitchFamily="34" charset="0"/>
              </a:rPr>
              <a:t>1</a:t>
            </a:r>
            <a:r>
              <a:rPr lang="fr-FR" sz="2000" baseline="30000" dirty="0">
                <a:latin typeface="Candara" panose="020E0502030303020204" pitchFamily="34" charset="0"/>
              </a:rPr>
              <a:t>er</a:t>
            </a:r>
            <a:r>
              <a:rPr lang="fr-FR" sz="2000" dirty="0">
                <a:latin typeface="Candara" panose="020E0502030303020204" pitchFamily="34" charset="0"/>
              </a:rPr>
              <a:t> aux Internationaux de Charleville Mézières en -9ans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3</a:t>
            </a:r>
            <a:r>
              <a:rPr lang="fr-FR" sz="2000" i="0" u="none" strike="noStrike" baseline="30000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ème</a:t>
            </a:r>
            <a:r>
              <a:rPr lang="fr-FR" sz="200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 :Compétition détection Open </a:t>
            </a:r>
            <a:r>
              <a:rPr lang="fr-FR" sz="200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Tibhar</a:t>
            </a:r>
            <a:r>
              <a:rPr lang="fr-FR" sz="200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Star  à Tours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0000"/>
                </a:solidFill>
                <a:latin typeface="Candara" panose="020E0502030303020204" pitchFamily="34" charset="0"/>
              </a:rPr>
              <a:t>1</a:t>
            </a:r>
            <a:r>
              <a:rPr lang="fr-FR" sz="2000" baseline="30000" dirty="0">
                <a:solidFill>
                  <a:srgbClr val="000000"/>
                </a:solidFill>
                <a:latin typeface="Candara" panose="020E0502030303020204" pitchFamily="34" charset="0"/>
              </a:rPr>
              <a:t>er</a:t>
            </a:r>
            <a:r>
              <a:rPr lang="fr-FR" sz="2000" dirty="0">
                <a:solidFill>
                  <a:srgbClr val="000000"/>
                </a:solidFill>
                <a:latin typeface="Candara" panose="020E0502030303020204" pitchFamily="34" charset="0"/>
              </a:rPr>
              <a:t> aux Internationaux du Grand Est en -9 ans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1</a:t>
            </a:r>
            <a:r>
              <a:rPr lang="fr-FR" sz="2000" i="0" u="none" strike="noStrike" baseline="30000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er</a:t>
            </a:r>
            <a:r>
              <a:rPr lang="fr-FR" sz="200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du Top 16 -10 ans à Chartres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0000"/>
                </a:solidFill>
                <a:latin typeface="Candara" panose="020E0502030303020204" pitchFamily="34" charset="0"/>
              </a:rPr>
              <a:t>Championnat de France Minime à Agen (poule)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Championnat de France Benjamin à Joué les Tours (1/4 finale en simple et double)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Finale par Classement à Ducey (1/16 finale)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0000"/>
                </a:solidFill>
                <a:latin typeface="Candara" panose="020E0502030303020204" pitchFamily="34" charset="0"/>
              </a:rPr>
              <a:t>Euro Mini </a:t>
            </a:r>
            <a:r>
              <a:rPr lang="fr-FR" sz="2000" dirty="0" err="1">
                <a:solidFill>
                  <a:srgbClr val="000000"/>
                </a:solidFill>
                <a:latin typeface="Candara" panose="020E0502030303020204" pitchFamily="34" charset="0"/>
              </a:rPr>
              <a:t>Champ’s</a:t>
            </a:r>
            <a:r>
              <a:rPr lang="fr-FR" sz="2000" dirty="0">
                <a:solidFill>
                  <a:srgbClr val="000000"/>
                </a:solidFill>
                <a:latin typeface="Candara" panose="020E0502030303020204" pitchFamily="34" charset="0"/>
              </a:rPr>
              <a:t> à Schiltigheim (35</a:t>
            </a:r>
            <a:r>
              <a:rPr lang="fr-FR" sz="2000" baseline="30000" dirty="0">
                <a:solidFill>
                  <a:srgbClr val="000000"/>
                </a:solidFill>
                <a:latin typeface="Candara" panose="020E0502030303020204" pitchFamily="34" charset="0"/>
              </a:rPr>
              <a:t>ième</a:t>
            </a:r>
            <a:r>
              <a:rPr lang="fr-FR" sz="2000" dirty="0">
                <a:solidFill>
                  <a:srgbClr val="000000"/>
                </a:solidFill>
                <a:latin typeface="Candara" panose="020E0502030303020204" pitchFamily="34" charset="0"/>
              </a:rPr>
              <a:t>  / 3ieme consolante)</a:t>
            </a:r>
          </a:p>
        </p:txBody>
      </p:sp>
      <p:sp>
        <p:nvSpPr>
          <p:cNvPr id="3" name="Espace réservé du pied de page 7">
            <a:extLst>
              <a:ext uri="{FF2B5EF4-FFF2-40B4-BE49-F238E27FC236}">
                <a16:creationId xmlns:a16="http://schemas.microsoft.com/office/drawing/2014/main" id="{A6D96CC0-F836-A524-79B5-3E078651A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r-FR" dirty="0">
                <a:latin typeface="Candara" panose="020E0502030303020204" pitchFamily="34" charset="0"/>
              </a:rPr>
              <a:t>LBFCTT - 48 Bd de la Marne - 21000 DIJON</a:t>
            </a:r>
          </a:p>
        </p:txBody>
      </p:sp>
      <p:pic>
        <p:nvPicPr>
          <p:cNvPr id="7" name="Image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11AE1162-BCD4-B3F7-0849-10A6BD79F5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041" y="2054771"/>
            <a:ext cx="5414307" cy="4060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809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230EF37-A2F1-7A13-5902-D74C290A9C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0" y="-1"/>
            <a:ext cx="3202846" cy="226601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1A1C969-B941-70CA-E7F2-2C354CA5EB03}"/>
              </a:ext>
            </a:extLst>
          </p:cNvPr>
          <p:cNvSpPr txBox="1"/>
          <p:nvPr/>
        </p:nvSpPr>
        <p:spPr>
          <a:xfrm>
            <a:off x="1939069" y="1140789"/>
            <a:ext cx="831386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5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Stages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EF21110-A5BF-8F26-05B7-6D58EF502798}"/>
              </a:ext>
            </a:extLst>
          </p:cNvPr>
          <p:cNvSpPr txBox="1"/>
          <p:nvPr/>
        </p:nvSpPr>
        <p:spPr>
          <a:xfrm>
            <a:off x="757980" y="2708621"/>
            <a:ext cx="83138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400" dirty="0">
                <a:latin typeface="Candara" panose="020E0502030303020204" pitchFamily="34" charset="0"/>
              </a:rPr>
              <a:t>Stages régionaux à Lons le saunier et </a:t>
            </a:r>
            <a:r>
              <a:rPr lang="fr-FR" sz="2400" dirty="0" err="1">
                <a:latin typeface="Candara" panose="020E0502030303020204" pitchFamily="34" charset="0"/>
              </a:rPr>
              <a:t>Macôn</a:t>
            </a:r>
            <a:endParaRPr lang="fr-FR" sz="2400" dirty="0">
              <a:latin typeface="Candara" panose="020E0502030303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400" dirty="0">
                <a:latin typeface="Candara" panose="020E0502030303020204" pitchFamily="34" charset="0"/>
              </a:rPr>
              <a:t>Stage évaluation FFTT à Lyon , Chatenay </a:t>
            </a:r>
            <a:r>
              <a:rPr lang="fr-FR" sz="2400" dirty="0" err="1">
                <a:latin typeface="Candara" panose="020E0502030303020204" pitchFamily="34" charset="0"/>
              </a:rPr>
              <a:t>Malabri</a:t>
            </a:r>
            <a:r>
              <a:rPr lang="fr-FR" sz="2400" dirty="0">
                <a:latin typeface="Candara" panose="020E0502030303020204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400" dirty="0">
                <a:latin typeface="Candara" panose="020E0502030303020204" pitchFamily="34" charset="0"/>
              </a:rPr>
              <a:t>Stage à Fréjus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400" dirty="0">
                <a:latin typeface="Candara" panose="020E0502030303020204" pitchFamily="34" charset="0"/>
              </a:rPr>
              <a:t>Stage national  à Fontaines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400" dirty="0">
                <a:latin typeface="Candara" panose="020E0502030303020204" pitchFamily="34" charset="0"/>
              </a:rPr>
              <a:t>Stage Européen à </a:t>
            </a:r>
            <a:r>
              <a:rPr lang="fr-FR" sz="2400" dirty="0" err="1">
                <a:latin typeface="Candara" panose="020E0502030303020204" pitchFamily="34" charset="0"/>
              </a:rPr>
              <a:t>Ochsenhausen</a:t>
            </a:r>
            <a:endParaRPr lang="fr-FR" sz="2400" dirty="0">
              <a:latin typeface="Candara" panose="020E0502030303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400" dirty="0">
                <a:latin typeface="Candara" panose="020E0502030303020204" pitchFamily="34" charset="0"/>
              </a:rPr>
              <a:t>Stage préparation EMC à Strasbourg</a:t>
            </a:r>
          </a:p>
        </p:txBody>
      </p:sp>
      <p:sp>
        <p:nvSpPr>
          <p:cNvPr id="3" name="Espace réservé du pied de page 7">
            <a:extLst>
              <a:ext uri="{FF2B5EF4-FFF2-40B4-BE49-F238E27FC236}">
                <a16:creationId xmlns:a16="http://schemas.microsoft.com/office/drawing/2014/main" id="{A6D96CC0-F836-A524-79B5-3E078651A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r-FR" dirty="0">
                <a:latin typeface="Candara" panose="020E0502030303020204" pitchFamily="34" charset="0"/>
              </a:rPr>
              <a:t>LBFCTT - 48 Bd de la Marne - 21000 DIJON</a:t>
            </a:r>
          </a:p>
        </p:txBody>
      </p:sp>
    </p:spTree>
    <p:extLst>
      <p:ext uri="{BB962C8B-B14F-4D97-AF65-F5344CB8AC3E}">
        <p14:creationId xmlns:p14="http://schemas.microsoft.com/office/powerpoint/2010/main" val="1448727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230EF37-A2F1-7A13-5902-D74C290A9C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0" y="-1"/>
            <a:ext cx="3202846" cy="226601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1A1C969-B941-70CA-E7F2-2C354CA5EB03}"/>
              </a:ext>
            </a:extLst>
          </p:cNvPr>
          <p:cNvSpPr txBox="1"/>
          <p:nvPr/>
        </p:nvSpPr>
        <p:spPr>
          <a:xfrm>
            <a:off x="1935371" y="1252431"/>
            <a:ext cx="83138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JACQUIER Clara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EF21110-A5BF-8F26-05B7-6D58EF502798}"/>
              </a:ext>
            </a:extLst>
          </p:cNvPr>
          <p:cNvSpPr txBox="1"/>
          <p:nvPr/>
        </p:nvSpPr>
        <p:spPr>
          <a:xfrm>
            <a:off x="282429" y="2750981"/>
            <a:ext cx="116271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latin typeface="Candara" panose="020E0502030303020204" pitchFamily="34" charset="0"/>
              </a:rPr>
              <a:t>ASNANS BEAUVOISIN</a:t>
            </a:r>
          </a:p>
          <a:p>
            <a:pPr algn="ctr"/>
            <a:r>
              <a:rPr lang="fr-FR" sz="2800" b="1" dirty="0">
                <a:latin typeface="Candara" panose="020E0502030303020204" pitchFamily="34" charset="0"/>
              </a:rPr>
              <a:t>Structure référente : Jura Ping Académie</a:t>
            </a:r>
          </a:p>
          <a:p>
            <a:pPr algn="ctr"/>
            <a:r>
              <a:rPr lang="fr-FR" sz="2800" b="1" dirty="0">
                <a:latin typeface="Candara" panose="020E0502030303020204" pitchFamily="34" charset="0"/>
              </a:rPr>
              <a:t>Cadette 2 </a:t>
            </a:r>
          </a:p>
        </p:txBody>
      </p:sp>
      <p:sp>
        <p:nvSpPr>
          <p:cNvPr id="3" name="Espace réservé du pied de page 7">
            <a:extLst>
              <a:ext uri="{FF2B5EF4-FFF2-40B4-BE49-F238E27FC236}">
                <a16:creationId xmlns:a16="http://schemas.microsoft.com/office/drawing/2014/main" id="{A6D96CC0-F836-A524-79B5-3E078651A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r-FR" dirty="0">
                <a:latin typeface="Candara" panose="020E0502030303020204" pitchFamily="34" charset="0"/>
              </a:rPr>
              <a:t>LBFCTT - 48 Bd de la Marne - 21000 DIJON</a:t>
            </a:r>
          </a:p>
        </p:txBody>
      </p:sp>
    </p:spTree>
    <p:extLst>
      <p:ext uri="{BB962C8B-B14F-4D97-AF65-F5344CB8AC3E}">
        <p14:creationId xmlns:p14="http://schemas.microsoft.com/office/powerpoint/2010/main" val="38735142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230EF37-A2F1-7A13-5902-D74C290A9C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0" y="-1"/>
            <a:ext cx="3202846" cy="226601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1A1C969-B941-70CA-E7F2-2C354CA5EB03}"/>
              </a:ext>
            </a:extLst>
          </p:cNvPr>
          <p:cNvSpPr txBox="1"/>
          <p:nvPr/>
        </p:nvSpPr>
        <p:spPr>
          <a:xfrm>
            <a:off x="1939069" y="1140789"/>
            <a:ext cx="831386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5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Principaux résultats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EF21110-A5BF-8F26-05B7-6D58EF502798}"/>
              </a:ext>
            </a:extLst>
          </p:cNvPr>
          <p:cNvSpPr txBox="1"/>
          <p:nvPr/>
        </p:nvSpPr>
        <p:spPr>
          <a:xfrm>
            <a:off x="366652" y="2757908"/>
            <a:ext cx="6022483" cy="224676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latin typeface="Candara" panose="020E0502030303020204" pitchFamily="34" charset="0"/>
              </a:rPr>
              <a:t>2 podiums en critérium fédéral Elite B Junior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latin typeface="Candara" panose="020E0502030303020204" pitchFamily="34" charset="0"/>
              </a:rPr>
              <a:t>6</a:t>
            </a:r>
            <a:r>
              <a:rPr lang="fr-FR" sz="2000" baseline="30000" dirty="0">
                <a:latin typeface="Candara" panose="020E0502030303020204" pitchFamily="34" charset="0"/>
              </a:rPr>
              <a:t>ième</a:t>
            </a:r>
            <a:r>
              <a:rPr lang="fr-FR" sz="2000" dirty="0">
                <a:latin typeface="Candara" panose="020E0502030303020204" pitchFamily="34" charset="0"/>
              </a:rPr>
              <a:t> Internationaux Jeunes du Grand Est en -15ans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latin typeface="Candara"/>
              </a:rPr>
              <a:t>Championnat de France junior à Agen  (1/16 finale)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latin typeface="Candara"/>
              </a:rPr>
              <a:t>Championnat de France cadette </a:t>
            </a:r>
            <a:r>
              <a:rPr lang="fr-FR" sz="2000" dirty="0" err="1">
                <a:latin typeface="Candara"/>
              </a:rPr>
              <a:t>à</a:t>
            </a:r>
            <a:r>
              <a:rPr lang="fr-FR" sz="2000" dirty="0">
                <a:latin typeface="Candara"/>
              </a:rPr>
              <a:t> Joué les Tours (1/8 en simple et ¼ en double)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latin typeface="Candara" panose="020E0502030303020204" pitchFamily="34" charset="0"/>
              </a:rPr>
              <a:t>Championne BFC en Senior et Junior (simple et double)</a:t>
            </a:r>
          </a:p>
        </p:txBody>
      </p:sp>
      <p:sp>
        <p:nvSpPr>
          <p:cNvPr id="3" name="Espace réservé du pied de page 7">
            <a:extLst>
              <a:ext uri="{FF2B5EF4-FFF2-40B4-BE49-F238E27FC236}">
                <a16:creationId xmlns:a16="http://schemas.microsoft.com/office/drawing/2014/main" id="{A6D96CC0-F836-A524-79B5-3E078651A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r-FR" dirty="0">
                <a:latin typeface="Candara" panose="020E0502030303020204" pitchFamily="34" charset="0"/>
              </a:rPr>
              <a:t>LBFCTT - 48 Bd de la Marne - 21000 DIJON</a:t>
            </a:r>
          </a:p>
        </p:txBody>
      </p:sp>
      <p:pic>
        <p:nvPicPr>
          <p:cNvPr id="8" name="Image 7" descr="Une image contenant plancher, personne, sport&#10;&#10;Description générée automatiquement">
            <a:extLst>
              <a:ext uri="{FF2B5EF4-FFF2-40B4-BE49-F238E27FC236}">
                <a16:creationId xmlns:a16="http://schemas.microsoft.com/office/drawing/2014/main" id="{FB00CDF2-B657-883A-B947-3B3F1619EC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135" y="2179019"/>
            <a:ext cx="5358273" cy="401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5065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230EF37-A2F1-7A13-5902-D74C290A9C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0" y="-1"/>
            <a:ext cx="3202846" cy="226601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1A1C969-B941-70CA-E7F2-2C354CA5EB03}"/>
              </a:ext>
            </a:extLst>
          </p:cNvPr>
          <p:cNvSpPr txBox="1"/>
          <p:nvPr/>
        </p:nvSpPr>
        <p:spPr>
          <a:xfrm>
            <a:off x="1939068" y="1614893"/>
            <a:ext cx="83138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CHAUMERON Mathieu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EF21110-A5BF-8F26-05B7-6D58EF502798}"/>
              </a:ext>
            </a:extLst>
          </p:cNvPr>
          <p:cNvSpPr txBox="1"/>
          <p:nvPr/>
        </p:nvSpPr>
        <p:spPr>
          <a:xfrm>
            <a:off x="282428" y="3169331"/>
            <a:ext cx="116271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latin typeface="Candara" panose="020E0502030303020204" pitchFamily="34" charset="0"/>
              </a:rPr>
              <a:t>AS VILLENEUVE LA GUYARD</a:t>
            </a:r>
          </a:p>
          <a:p>
            <a:pPr algn="ctr"/>
            <a:r>
              <a:rPr lang="fr-FR" sz="2800" b="1" dirty="0">
                <a:latin typeface="Candara" panose="020E0502030303020204" pitchFamily="34" charset="0"/>
              </a:rPr>
              <a:t>Structure référente : Jura Ping Académie</a:t>
            </a:r>
          </a:p>
          <a:p>
            <a:pPr algn="ctr"/>
            <a:r>
              <a:rPr lang="fr-FR" sz="2800" b="1" dirty="0">
                <a:latin typeface="Candara" panose="020E0502030303020204" pitchFamily="34" charset="0"/>
              </a:rPr>
              <a:t>Minime 2</a:t>
            </a:r>
          </a:p>
        </p:txBody>
      </p:sp>
      <p:sp>
        <p:nvSpPr>
          <p:cNvPr id="3" name="Espace réservé du pied de page 7">
            <a:extLst>
              <a:ext uri="{FF2B5EF4-FFF2-40B4-BE49-F238E27FC236}">
                <a16:creationId xmlns:a16="http://schemas.microsoft.com/office/drawing/2014/main" id="{A6D96CC0-F836-A524-79B5-3E078651A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r-FR" dirty="0">
                <a:latin typeface="Candara" panose="020E0502030303020204" pitchFamily="34" charset="0"/>
              </a:rPr>
              <a:t>LBFCTT - 48 Bd de la Marne - 21000 DIJON</a:t>
            </a:r>
          </a:p>
        </p:txBody>
      </p:sp>
    </p:spTree>
    <p:extLst>
      <p:ext uri="{BB962C8B-B14F-4D97-AF65-F5344CB8AC3E}">
        <p14:creationId xmlns:p14="http://schemas.microsoft.com/office/powerpoint/2010/main" val="37114170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230EF37-A2F1-7A13-5902-D74C290A9C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0" y="-1"/>
            <a:ext cx="3202846" cy="226601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1A1C969-B941-70CA-E7F2-2C354CA5EB03}"/>
              </a:ext>
            </a:extLst>
          </p:cNvPr>
          <p:cNvSpPr txBox="1"/>
          <p:nvPr/>
        </p:nvSpPr>
        <p:spPr>
          <a:xfrm>
            <a:off x="1939069" y="1140789"/>
            <a:ext cx="831386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5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Principaux résultats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EF21110-A5BF-8F26-05B7-6D58EF502798}"/>
              </a:ext>
            </a:extLst>
          </p:cNvPr>
          <p:cNvSpPr txBox="1"/>
          <p:nvPr/>
        </p:nvSpPr>
        <p:spPr>
          <a:xfrm>
            <a:off x="366652" y="2757908"/>
            <a:ext cx="655465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latin typeface="Candara" panose="020E0502030303020204" pitchFamily="34" charset="0"/>
              </a:rPr>
              <a:t>Champion de France aux Finales par Classement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latin typeface="Candara" panose="020E05020303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latin typeface="Candara" panose="020E0502030303020204" pitchFamily="34" charset="0"/>
              </a:rPr>
              <a:t>Championnat de France minime  à Agen (poule)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latin typeface="Candara" panose="020E05020303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latin typeface="Candara" panose="020E0502030303020204" pitchFamily="34" charset="0"/>
              </a:rPr>
              <a:t>Euro Mini </a:t>
            </a:r>
            <a:r>
              <a:rPr lang="fr-FR" sz="2000" dirty="0" err="1">
                <a:latin typeface="Candara" panose="020E0502030303020204" pitchFamily="34" charset="0"/>
              </a:rPr>
              <a:t>Champ’s</a:t>
            </a:r>
            <a:r>
              <a:rPr lang="fr-FR" sz="2000" dirty="0">
                <a:latin typeface="Candara" panose="020E0502030303020204" pitchFamily="34" charset="0"/>
              </a:rPr>
              <a:t> à Schiltigheim  (57ieme consolante)</a:t>
            </a:r>
          </a:p>
        </p:txBody>
      </p:sp>
      <p:sp>
        <p:nvSpPr>
          <p:cNvPr id="3" name="Espace réservé du pied de page 7">
            <a:extLst>
              <a:ext uri="{FF2B5EF4-FFF2-40B4-BE49-F238E27FC236}">
                <a16:creationId xmlns:a16="http://schemas.microsoft.com/office/drawing/2014/main" id="{A6D96CC0-F836-A524-79B5-3E078651A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r-FR" dirty="0">
                <a:latin typeface="Candara" panose="020E0502030303020204" pitchFamily="34" charset="0"/>
              </a:rPr>
              <a:t>LBFCTT - 48 Bd de la Marne - 21000 DIJON</a:t>
            </a:r>
          </a:p>
        </p:txBody>
      </p:sp>
      <p:pic>
        <p:nvPicPr>
          <p:cNvPr id="7" name="Image 6" descr="Une image contenant texte, personne, posant&#10;&#10;Description générée automatiquement">
            <a:extLst>
              <a:ext uri="{FF2B5EF4-FFF2-40B4-BE49-F238E27FC236}">
                <a16:creationId xmlns:a16="http://schemas.microsoft.com/office/drawing/2014/main" id="{74576489-4426-11D0-A1CE-D999539245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" t="15026" r="-68" b="22042"/>
          <a:stretch/>
        </p:blipFill>
        <p:spPr>
          <a:xfrm>
            <a:off x="7604080" y="1903925"/>
            <a:ext cx="3771900" cy="43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3526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230EF37-A2F1-7A13-5902-D74C290A9C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0" y="-1"/>
            <a:ext cx="3202846" cy="226601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1A1C969-B941-70CA-E7F2-2C354CA5EB03}"/>
              </a:ext>
            </a:extLst>
          </p:cNvPr>
          <p:cNvSpPr txBox="1"/>
          <p:nvPr/>
        </p:nvSpPr>
        <p:spPr>
          <a:xfrm>
            <a:off x="1939069" y="1140789"/>
            <a:ext cx="831386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5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Détection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EF21110-A5BF-8F26-05B7-6D58EF502798}"/>
              </a:ext>
            </a:extLst>
          </p:cNvPr>
          <p:cNvSpPr txBox="1"/>
          <p:nvPr/>
        </p:nvSpPr>
        <p:spPr>
          <a:xfrm>
            <a:off x="198208" y="2263261"/>
            <a:ext cx="116271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2000" b="1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Niveau départemental</a:t>
            </a:r>
          </a:p>
          <a:p>
            <a:pPr rtl="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b="1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Niveau régional : Top détection à Besançon le 15 janvier</a:t>
            </a:r>
          </a:p>
          <a:p>
            <a:pPr marL="457200" rtl="0">
              <a:spcBef>
                <a:spcPts val="0"/>
              </a:spcBef>
              <a:spcAft>
                <a:spcPts val="1200"/>
              </a:spcAft>
            </a:pPr>
            <a:r>
              <a:rPr lang="fr-FR" sz="20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83 jeunes  dont 20 filles</a:t>
            </a:r>
            <a:endParaRPr lang="fr-FR" sz="2000" dirty="0">
              <a:latin typeface="Candara" panose="020E0502030303020204" pitchFamily="34" charset="0"/>
            </a:endParaRPr>
          </a:p>
          <a:p>
            <a:pPr marL="457200" rtl="0">
              <a:spcBef>
                <a:spcPts val="0"/>
              </a:spcBef>
              <a:spcAft>
                <a:spcPts val="1200"/>
              </a:spcAft>
            </a:pPr>
            <a:r>
              <a:rPr lang="fr-FR" sz="2000" b="1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2011 : (6F/ 18G)  :</a:t>
            </a:r>
            <a:r>
              <a:rPr lang="fr-FR" sz="20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 </a:t>
            </a:r>
            <a:endParaRPr lang="fr-FR" sz="2000" b="0" dirty="0">
              <a:effectLst/>
              <a:latin typeface="Candara" panose="020E0502030303020204" pitchFamily="34" charset="0"/>
            </a:endParaRPr>
          </a:p>
          <a:p>
            <a:pPr marL="457200" rtl="0">
              <a:spcBef>
                <a:spcPts val="0"/>
              </a:spcBef>
              <a:spcAft>
                <a:spcPts val="1200"/>
              </a:spcAft>
            </a:pPr>
            <a:r>
              <a:rPr lang="fr-FR" sz="20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Faucogney Gabrielle(Vauvillers), Amet </a:t>
            </a:r>
            <a:r>
              <a:rPr lang="fr-FR" sz="20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Yelena</a:t>
            </a:r>
            <a:r>
              <a:rPr lang="fr-FR" sz="20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(Chagny), </a:t>
            </a:r>
            <a:r>
              <a:rPr lang="fr-FR" sz="20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Gany</a:t>
            </a:r>
            <a:r>
              <a:rPr lang="fr-FR" sz="20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Luce (Vesoul)</a:t>
            </a:r>
            <a:endParaRPr lang="fr-FR" sz="2000" b="0" dirty="0">
              <a:effectLst/>
              <a:latin typeface="Candara" panose="020E0502030303020204" pitchFamily="34" charset="0"/>
            </a:endParaRPr>
          </a:p>
          <a:p>
            <a:pPr marL="457200" rtl="0">
              <a:spcBef>
                <a:spcPts val="0"/>
              </a:spcBef>
              <a:spcAft>
                <a:spcPts val="0"/>
              </a:spcAft>
            </a:pPr>
            <a:r>
              <a:rPr lang="fr-FR" sz="20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Vuillier</a:t>
            </a:r>
            <a:r>
              <a:rPr lang="fr-FR" sz="20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Gabriel (TT Dijon), </a:t>
            </a:r>
            <a:r>
              <a:rPr lang="fr-FR" sz="20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Tchaoussoff</a:t>
            </a:r>
            <a:r>
              <a:rPr lang="fr-FR" sz="20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fr-FR" sz="20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Anthonin</a:t>
            </a:r>
            <a:r>
              <a:rPr lang="fr-FR" sz="20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(Les </a:t>
            </a:r>
            <a:r>
              <a:rPr lang="fr-FR" sz="20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Auxons</a:t>
            </a:r>
            <a:r>
              <a:rPr lang="fr-FR" sz="20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)</a:t>
            </a:r>
          </a:p>
          <a:p>
            <a:pPr marL="457200" rtl="0">
              <a:spcBef>
                <a:spcPts val="0"/>
              </a:spcBef>
              <a:spcAft>
                <a:spcPts val="1200"/>
              </a:spcAft>
            </a:pPr>
            <a:r>
              <a:rPr lang="fr-FR" sz="2000" b="1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2012 : (5F/ 18G) :</a:t>
            </a:r>
            <a:endParaRPr lang="fr-FR" sz="2000" b="0" dirty="0">
              <a:effectLst/>
              <a:latin typeface="Candara" panose="020E0502030303020204" pitchFamily="34" charset="0"/>
            </a:endParaRPr>
          </a:p>
          <a:p>
            <a:pPr marL="457200" rtl="0">
              <a:spcBef>
                <a:spcPts val="0"/>
              </a:spcBef>
              <a:spcAft>
                <a:spcPts val="1200"/>
              </a:spcAft>
            </a:pPr>
            <a:r>
              <a:rPr lang="fr-FR" sz="20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Jacquier Léonie (</a:t>
            </a:r>
            <a:r>
              <a:rPr lang="fr-FR" sz="20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Asnans</a:t>
            </a:r>
            <a:r>
              <a:rPr lang="fr-FR" sz="20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) , Xu </a:t>
            </a:r>
            <a:r>
              <a:rPr lang="fr-FR" sz="20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Loucie</a:t>
            </a:r>
            <a:r>
              <a:rPr lang="fr-FR" sz="20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(ESP Lons),  </a:t>
            </a:r>
            <a:r>
              <a:rPr lang="fr-FR" sz="20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Deloye</a:t>
            </a:r>
            <a:r>
              <a:rPr lang="fr-FR" sz="20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Chloé (Vauvillers)</a:t>
            </a:r>
            <a:endParaRPr lang="fr-FR" sz="2000" b="0" dirty="0">
              <a:effectLst/>
              <a:latin typeface="Candara" panose="020E0502030303020204" pitchFamily="34" charset="0"/>
            </a:endParaRPr>
          </a:p>
          <a:p>
            <a:pPr marL="457200" rtl="0">
              <a:spcBef>
                <a:spcPts val="0"/>
              </a:spcBef>
              <a:spcAft>
                <a:spcPts val="1200"/>
              </a:spcAft>
            </a:pPr>
            <a:r>
              <a:rPr lang="fr-FR" sz="20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Pasteur Jules (</a:t>
            </a:r>
            <a:r>
              <a:rPr lang="fr-FR" sz="20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Pouilley</a:t>
            </a:r>
            <a:r>
              <a:rPr lang="fr-FR" sz="20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Vignes), </a:t>
            </a:r>
            <a:r>
              <a:rPr lang="fr-FR" sz="20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Lecroc</a:t>
            </a:r>
            <a:r>
              <a:rPr lang="fr-FR" sz="20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fr-FR" sz="20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Guenole</a:t>
            </a:r>
            <a:r>
              <a:rPr lang="fr-FR" sz="20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(</a:t>
            </a:r>
            <a:r>
              <a:rPr lang="fr-FR" sz="20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Pouilley</a:t>
            </a:r>
            <a:r>
              <a:rPr lang="fr-FR" sz="20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Vignes), Battaglia Honore (ASM Belfort)</a:t>
            </a:r>
            <a:endParaRPr lang="fr-FR" sz="2000" b="0" dirty="0">
              <a:effectLst/>
              <a:latin typeface="Candara" panose="020E0502030303020204" pitchFamily="34" charset="0"/>
            </a:endParaRPr>
          </a:p>
        </p:txBody>
      </p:sp>
      <p:sp>
        <p:nvSpPr>
          <p:cNvPr id="3" name="Espace réservé du pied de page 7">
            <a:extLst>
              <a:ext uri="{FF2B5EF4-FFF2-40B4-BE49-F238E27FC236}">
                <a16:creationId xmlns:a16="http://schemas.microsoft.com/office/drawing/2014/main" id="{A6D96CC0-F836-A524-79B5-3E078651A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r-FR" dirty="0">
                <a:latin typeface="Candara" panose="020E0502030303020204" pitchFamily="34" charset="0"/>
              </a:rPr>
              <a:t>LBFCTT - 48 Bd de la Marne - 21000 DIJON</a:t>
            </a:r>
          </a:p>
        </p:txBody>
      </p:sp>
    </p:spTree>
    <p:extLst>
      <p:ext uri="{BB962C8B-B14F-4D97-AF65-F5344CB8AC3E}">
        <p14:creationId xmlns:p14="http://schemas.microsoft.com/office/powerpoint/2010/main" val="21594623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230EF37-A2F1-7A13-5902-D74C290A9C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0" y="-1"/>
            <a:ext cx="3202846" cy="226601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1A1C969-B941-70CA-E7F2-2C354CA5EB03}"/>
              </a:ext>
            </a:extLst>
          </p:cNvPr>
          <p:cNvSpPr txBox="1"/>
          <p:nvPr/>
        </p:nvSpPr>
        <p:spPr>
          <a:xfrm>
            <a:off x="1939069" y="1140789"/>
            <a:ext cx="831386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5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Détection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EF21110-A5BF-8F26-05B7-6D58EF502798}"/>
              </a:ext>
            </a:extLst>
          </p:cNvPr>
          <p:cNvSpPr txBox="1"/>
          <p:nvPr/>
        </p:nvSpPr>
        <p:spPr>
          <a:xfrm>
            <a:off x="282429" y="2366594"/>
            <a:ext cx="116271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rtl="0">
              <a:spcBef>
                <a:spcPts val="0"/>
              </a:spcBef>
              <a:spcAft>
                <a:spcPts val="1200"/>
              </a:spcAft>
            </a:pPr>
            <a:r>
              <a:rPr lang="fr-FR" sz="2000" b="1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2013 : (6F / 16G) :</a:t>
            </a:r>
            <a:endParaRPr lang="fr-FR" sz="2000" b="0" dirty="0">
              <a:effectLst/>
              <a:latin typeface="Candara" panose="020E0502030303020204" pitchFamily="34" charset="0"/>
            </a:endParaRPr>
          </a:p>
          <a:p>
            <a:pPr marL="457200" rtl="0">
              <a:spcBef>
                <a:spcPts val="0"/>
              </a:spcBef>
              <a:spcAft>
                <a:spcPts val="1200"/>
              </a:spcAft>
            </a:pPr>
            <a:r>
              <a:rPr lang="fr-FR" sz="20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Pannier</a:t>
            </a:r>
            <a:r>
              <a:rPr lang="fr-FR" sz="20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Aileen (Coulanges les Nevers) , Parmentier Rose (EM Vesoul), </a:t>
            </a:r>
            <a:r>
              <a:rPr lang="fr-FR" sz="20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Feisthammel</a:t>
            </a:r>
            <a:r>
              <a:rPr lang="fr-FR" sz="20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Emeline (Vauvillers)</a:t>
            </a:r>
            <a:endParaRPr lang="fr-FR" sz="2000" b="0" dirty="0">
              <a:effectLst/>
              <a:latin typeface="Candara" panose="020E050203030302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fr-FR" sz="20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        </a:t>
            </a:r>
            <a:r>
              <a:rPr lang="fr-FR" sz="20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Corbet</a:t>
            </a:r>
            <a:r>
              <a:rPr lang="fr-FR" sz="20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- </a:t>
            </a:r>
            <a:r>
              <a:rPr lang="fr-FR" sz="20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Plessy</a:t>
            </a:r>
            <a:r>
              <a:rPr lang="fr-FR" sz="20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Gabin (</a:t>
            </a:r>
            <a:r>
              <a:rPr lang="fr-FR" sz="20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ESTTAppoigny</a:t>
            </a:r>
            <a:r>
              <a:rPr lang="fr-FR" sz="20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), Henry Eliott (Vesoul),  </a:t>
            </a:r>
            <a:r>
              <a:rPr lang="fr-FR" sz="20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Ménaucourt</a:t>
            </a:r>
            <a:r>
              <a:rPr lang="fr-FR" sz="20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fr-FR" sz="20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Nathéo</a:t>
            </a:r>
            <a:r>
              <a:rPr lang="fr-FR" sz="20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(Vauvillers)</a:t>
            </a:r>
            <a:endParaRPr lang="fr-FR" sz="2000" b="0" dirty="0">
              <a:effectLst/>
              <a:latin typeface="Candara" panose="020E050203030302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fr-FR" sz="2000" b="1" dirty="0">
              <a:solidFill>
                <a:srgbClr val="000000"/>
              </a:solidFill>
              <a:latin typeface="Candara" panose="020E050203030302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fr-FR" sz="2000" b="1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      2014 et + (3F / 9 G) :</a:t>
            </a:r>
            <a:endParaRPr lang="fr-FR" sz="2000" b="0" dirty="0">
              <a:effectLst/>
              <a:latin typeface="Candara" panose="020E050203030302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fr-FR" sz="2000" b="1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                   </a:t>
            </a:r>
            <a:endParaRPr lang="fr-FR" sz="2000" b="0" dirty="0">
              <a:effectLst/>
              <a:latin typeface="Candara" panose="020E050203030302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fr-FR" sz="2000" b="1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      </a:t>
            </a:r>
            <a:r>
              <a:rPr lang="fr-FR" sz="20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Monin Luna (Semur), </a:t>
            </a:r>
            <a:r>
              <a:rPr lang="fr-FR" sz="20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Mancassola</a:t>
            </a:r>
            <a:r>
              <a:rPr lang="fr-FR" sz="20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Laure (Val St Eloi),  Castillo-Raymond Anna (</a:t>
            </a:r>
            <a:r>
              <a:rPr lang="fr-FR" sz="20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Sennecey</a:t>
            </a:r>
            <a:r>
              <a:rPr lang="fr-FR" sz="20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)</a:t>
            </a:r>
            <a:endParaRPr lang="fr-FR" sz="2000" b="0" dirty="0">
              <a:effectLst/>
              <a:latin typeface="Candara" panose="020E0502030303020204" pitchFamily="34" charset="0"/>
            </a:endParaRPr>
          </a:p>
          <a:p>
            <a:br>
              <a:rPr lang="fr-FR" sz="2000" b="0" dirty="0">
                <a:effectLst/>
                <a:latin typeface="Candara" panose="020E0502030303020204" pitchFamily="34" charset="0"/>
              </a:rPr>
            </a:br>
            <a:r>
              <a:rPr lang="fr-FR" sz="20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      Colombin Louis (Vauvillers), </a:t>
            </a:r>
            <a:r>
              <a:rPr lang="fr-FR" sz="20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Ponnelle</a:t>
            </a:r>
            <a:r>
              <a:rPr lang="fr-FR" sz="20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Milan (Talant), </a:t>
            </a:r>
            <a:r>
              <a:rPr lang="fr-FR" sz="20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Romba</a:t>
            </a:r>
            <a:r>
              <a:rPr lang="fr-FR" sz="20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fr-FR" sz="20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Touflet</a:t>
            </a:r>
            <a:r>
              <a:rPr lang="fr-FR" sz="20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Tiago (Chevigny TT), </a:t>
            </a:r>
            <a:r>
              <a:rPr lang="fr-FR" sz="20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Krouk</a:t>
            </a:r>
            <a:r>
              <a:rPr lang="fr-FR" sz="20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Kais                       (USP Saint Vit)</a:t>
            </a:r>
            <a:endParaRPr lang="fr-FR" sz="2000" b="0" dirty="0">
              <a:effectLst/>
              <a:latin typeface="Candara" panose="020E0502030303020204" pitchFamily="34" charset="0"/>
            </a:endParaRPr>
          </a:p>
        </p:txBody>
      </p:sp>
      <p:sp>
        <p:nvSpPr>
          <p:cNvPr id="3" name="Espace réservé du pied de page 7">
            <a:extLst>
              <a:ext uri="{FF2B5EF4-FFF2-40B4-BE49-F238E27FC236}">
                <a16:creationId xmlns:a16="http://schemas.microsoft.com/office/drawing/2014/main" id="{A62BB5C1-C432-7E2C-610F-1A5732341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r-FR" dirty="0">
                <a:latin typeface="Candara" panose="020E0502030303020204" pitchFamily="34" charset="0"/>
              </a:rPr>
              <a:t>LBFCTT - 48 Bd de la Marne - 21000 DIJON</a:t>
            </a:r>
          </a:p>
        </p:txBody>
      </p:sp>
    </p:spTree>
    <p:extLst>
      <p:ext uri="{BB962C8B-B14F-4D97-AF65-F5344CB8AC3E}">
        <p14:creationId xmlns:p14="http://schemas.microsoft.com/office/powerpoint/2010/main" val="2918642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230EF37-A2F1-7A13-5902-D74C290A9C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0" y="-1"/>
            <a:ext cx="3202846" cy="226601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1A1C969-B941-70CA-E7F2-2C354CA5EB03}"/>
              </a:ext>
            </a:extLst>
          </p:cNvPr>
          <p:cNvSpPr txBox="1"/>
          <p:nvPr/>
        </p:nvSpPr>
        <p:spPr>
          <a:xfrm>
            <a:off x="1939069" y="1140789"/>
            <a:ext cx="831386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5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Détection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EF21110-A5BF-8F26-05B7-6D58EF502798}"/>
              </a:ext>
            </a:extLst>
          </p:cNvPr>
          <p:cNvSpPr txBox="1"/>
          <p:nvPr/>
        </p:nvSpPr>
        <p:spPr>
          <a:xfrm>
            <a:off x="282429" y="2366594"/>
            <a:ext cx="1162714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1200"/>
              </a:spcAft>
            </a:pPr>
            <a:r>
              <a:rPr lang="fr-FR" sz="2000" b="1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Stages :</a:t>
            </a:r>
          </a:p>
          <a:p>
            <a:pPr rtl="0">
              <a:spcBef>
                <a:spcPts val="0"/>
              </a:spcBef>
              <a:spcAft>
                <a:spcPts val="1200"/>
              </a:spcAft>
            </a:pPr>
            <a:r>
              <a:rPr lang="fr-FR" sz="20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Toussaint : 3 jeunes intégrés stage régional (Marin , Eliott, </a:t>
            </a:r>
            <a:r>
              <a:rPr lang="fr-FR" sz="20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Anthonin</a:t>
            </a:r>
            <a:r>
              <a:rPr lang="fr-FR" sz="20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) à Lons du 25 au 29 octobre 2021</a:t>
            </a:r>
            <a:endParaRPr lang="fr-FR" sz="2000" b="0" dirty="0">
              <a:effectLst/>
              <a:latin typeface="Candara" panose="020E0502030303020204" pitchFamily="34" charset="0"/>
            </a:endParaRPr>
          </a:p>
          <a:p>
            <a:pPr rtl="0">
              <a:spcBef>
                <a:spcPts val="0"/>
              </a:spcBef>
              <a:spcAft>
                <a:spcPts val="1200"/>
              </a:spcAft>
            </a:pPr>
            <a:r>
              <a:rPr lang="fr-FR" sz="20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Noel : 4 joueurs intégrés au stage régional (Marin, Gabrielle, Eliott, </a:t>
            </a:r>
            <a:r>
              <a:rPr lang="fr-FR" sz="20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Anthonin</a:t>
            </a:r>
            <a:r>
              <a:rPr lang="fr-FR" sz="20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) à Lons du 20 au 22 décembre</a:t>
            </a:r>
            <a:endParaRPr lang="fr-FR" sz="2000" b="0" dirty="0">
              <a:effectLst/>
              <a:latin typeface="Candara" panose="020E0502030303020204" pitchFamily="34" charset="0"/>
            </a:endParaRPr>
          </a:p>
          <a:p>
            <a:pPr rtl="0">
              <a:spcBef>
                <a:spcPts val="0"/>
              </a:spcBef>
              <a:spcAft>
                <a:spcPts val="1200"/>
              </a:spcAft>
            </a:pPr>
            <a:r>
              <a:rPr lang="fr-FR" sz="20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Hiver : 15 joueurs de 2011 à 2014 à Lons du 14 au 18 février</a:t>
            </a:r>
            <a:endParaRPr lang="fr-FR" sz="2000" b="0" dirty="0">
              <a:effectLst/>
              <a:latin typeface="Candara" panose="020E0502030303020204" pitchFamily="34" charset="0"/>
            </a:endParaRPr>
          </a:p>
          <a:p>
            <a:pPr rtl="0">
              <a:spcBef>
                <a:spcPts val="0"/>
              </a:spcBef>
              <a:spcAft>
                <a:spcPts val="1200"/>
              </a:spcAft>
            </a:pPr>
            <a:r>
              <a:rPr lang="fr-FR" sz="20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Avril : 11 joueurs de 2011 à 2013 à Lons  du 18 au 22 avril</a:t>
            </a:r>
            <a:endParaRPr lang="fr-FR" sz="2000" b="0" dirty="0">
              <a:effectLst/>
              <a:latin typeface="Candara" panose="020E0502030303020204" pitchFamily="34" charset="0"/>
            </a:endParaRPr>
          </a:p>
          <a:p>
            <a:pPr rtl="0">
              <a:spcBef>
                <a:spcPts val="0"/>
              </a:spcBef>
              <a:spcAft>
                <a:spcPts val="1200"/>
              </a:spcAft>
            </a:pPr>
            <a:r>
              <a:rPr lang="fr-FR" sz="20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Stage National à Fontaines du 26 juin au 3 juillet : Marin (2012) et Gabin (2013)</a:t>
            </a:r>
            <a:endParaRPr lang="fr-FR" sz="2000" b="0" dirty="0">
              <a:effectLst/>
              <a:latin typeface="Candara" panose="020E0502030303020204" pitchFamily="34" charset="0"/>
            </a:endParaRPr>
          </a:p>
          <a:p>
            <a:br>
              <a:rPr lang="fr-FR" sz="2000" dirty="0">
                <a:latin typeface="Candara" panose="020E0502030303020204" pitchFamily="34" charset="0"/>
              </a:rPr>
            </a:br>
            <a:endParaRPr lang="fr-FR" sz="2000" b="0" dirty="0">
              <a:effectLst/>
              <a:latin typeface="Candara" panose="020E0502030303020204" pitchFamily="34" charset="0"/>
            </a:endParaRPr>
          </a:p>
        </p:txBody>
      </p:sp>
      <p:sp>
        <p:nvSpPr>
          <p:cNvPr id="3" name="Espace réservé du pied de page 7">
            <a:extLst>
              <a:ext uri="{FF2B5EF4-FFF2-40B4-BE49-F238E27FC236}">
                <a16:creationId xmlns:a16="http://schemas.microsoft.com/office/drawing/2014/main" id="{A62BB5C1-C432-7E2C-610F-1A5732341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r-FR" dirty="0">
                <a:latin typeface="Candara" panose="020E0502030303020204" pitchFamily="34" charset="0"/>
              </a:rPr>
              <a:t>LBFCTT - 48 Bd de la Marne - 21000 DIJON</a:t>
            </a:r>
          </a:p>
        </p:txBody>
      </p:sp>
      <p:pic>
        <p:nvPicPr>
          <p:cNvPr id="7" name="Image 6" descr="Une image contenant herbe, arbre, personne, extérieur&#10;&#10;Description générée automatiquement">
            <a:extLst>
              <a:ext uri="{FF2B5EF4-FFF2-40B4-BE49-F238E27FC236}">
                <a16:creationId xmlns:a16="http://schemas.microsoft.com/office/drawing/2014/main" id="{30B3F743-547B-1410-2046-86658DF768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744" y="4333351"/>
            <a:ext cx="3184165" cy="238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028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230EF37-A2F1-7A13-5902-D74C290A9C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0" y="-1"/>
            <a:ext cx="3202846" cy="226601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368C7C4-76F8-65EA-5F0B-7EC2DBD5F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latin typeface="Candara" panose="020E0502030303020204" pitchFamily="34" charset="0"/>
              </a:rPr>
              <a:t>LBFCTT - 48 Bd de la Marne - 21000 DIJON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1A1C969-B941-70CA-E7F2-2C354CA5EB03}"/>
              </a:ext>
            </a:extLst>
          </p:cNvPr>
          <p:cNvSpPr txBox="1"/>
          <p:nvPr/>
        </p:nvSpPr>
        <p:spPr>
          <a:xfrm>
            <a:off x="1939069" y="1140789"/>
            <a:ext cx="831386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5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Formations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EF21110-A5BF-8F26-05B7-6D58EF502798}"/>
              </a:ext>
            </a:extLst>
          </p:cNvPr>
          <p:cNvSpPr txBox="1"/>
          <p:nvPr/>
        </p:nvSpPr>
        <p:spPr>
          <a:xfrm>
            <a:off x="537663" y="2603656"/>
            <a:ext cx="10590905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>
                <a:latin typeface="Candara" panose="020E0502030303020204" pitchFamily="34" charset="0"/>
                <a:sym typeface="Wingdings" panose="05000000000000000000" pitchFamily="2" charset="2"/>
              </a:rPr>
              <a:t>Formations Fédérales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b="1" dirty="0">
                <a:latin typeface="Candara" panose="020E0502030303020204" pitchFamily="34" charset="0"/>
                <a:sym typeface="Wingdings" panose="05000000000000000000" pitchFamily="2" charset="2"/>
              </a:rPr>
              <a:t>Initiateur de club : </a:t>
            </a:r>
            <a:r>
              <a:rPr lang="fr-FR" sz="2000" dirty="0">
                <a:latin typeface="Candara" panose="020E0502030303020204" pitchFamily="34" charset="0"/>
                <a:sym typeface="Wingdings" panose="05000000000000000000" pitchFamily="2" charset="2"/>
              </a:rPr>
              <a:t>10 participants en Côte d’Or, 0 participant dans le Jura, 2 participants dans la Nièvre, 5 participants en Haute-Saône, 0 participant en Saône-et-Loire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b="1" dirty="0">
                <a:latin typeface="Candara" panose="020E0502030303020204" pitchFamily="34" charset="0"/>
                <a:sym typeface="Wingdings" panose="05000000000000000000" pitchFamily="2" charset="2"/>
              </a:rPr>
              <a:t>Animateur Fédéral : </a:t>
            </a:r>
            <a:r>
              <a:rPr lang="fr-FR" sz="2000" dirty="0">
                <a:latin typeface="Candara" panose="020E0502030303020204" pitchFamily="34" charset="0"/>
                <a:sym typeface="Wingdings" panose="05000000000000000000" pitchFamily="2" charset="2"/>
              </a:rPr>
              <a:t>pas de formation proposée par la Ligue en 2021/2022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b="1" dirty="0">
                <a:latin typeface="Candara" panose="020E0502030303020204" pitchFamily="34" charset="0"/>
                <a:sym typeface="Wingdings" panose="05000000000000000000" pitchFamily="2" charset="2"/>
              </a:rPr>
              <a:t>Entraîneur Fédéral : </a:t>
            </a:r>
            <a:r>
              <a:rPr lang="fr-FR" sz="2000" dirty="0">
                <a:latin typeface="Candara" panose="020E0502030303020204" pitchFamily="34" charset="0"/>
                <a:sym typeface="Wingdings" panose="05000000000000000000" pitchFamily="2" charset="2"/>
              </a:rPr>
              <a:t>4 participants dont 3 ont passé l’examen et l’ont réussi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fr-FR" sz="2000" dirty="0">
              <a:latin typeface="Candara" panose="020E0502030303020204" pitchFamily="34" charset="0"/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>
                <a:latin typeface="Candara" panose="020E0502030303020204" pitchFamily="34" charset="0"/>
                <a:sym typeface="Wingdings" panose="05000000000000000000" pitchFamily="2" charset="2"/>
              </a:rPr>
              <a:t>Formations Régionales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>
                <a:latin typeface="Candara" panose="020E0502030303020204" pitchFamily="34" charset="0"/>
                <a:sym typeface="Wingdings" panose="05000000000000000000" pitchFamily="2" charset="2"/>
              </a:rPr>
              <a:t>Pas de formations proposées lors de la saison 2021/2022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>
                <a:latin typeface="Candara" panose="020E0502030303020204" pitchFamily="34" charset="0"/>
                <a:sym typeface="Wingdings" panose="05000000000000000000" pitchFamily="2" charset="2"/>
              </a:rPr>
              <a:t>Ping 4/7 ans sera proposée cette saison</a:t>
            </a:r>
          </a:p>
        </p:txBody>
      </p:sp>
    </p:spTree>
    <p:extLst>
      <p:ext uri="{BB962C8B-B14F-4D97-AF65-F5344CB8AC3E}">
        <p14:creationId xmlns:p14="http://schemas.microsoft.com/office/powerpoint/2010/main" val="17029667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230EF37-A2F1-7A13-5902-D74C290A9C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0" y="-1"/>
            <a:ext cx="3202846" cy="226601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1A1C969-B941-70CA-E7F2-2C354CA5EB03}"/>
              </a:ext>
            </a:extLst>
          </p:cNvPr>
          <p:cNvSpPr txBox="1"/>
          <p:nvPr/>
        </p:nvSpPr>
        <p:spPr>
          <a:xfrm>
            <a:off x="1939069" y="1140789"/>
            <a:ext cx="831386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5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Projet Détection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EF21110-A5BF-8F26-05B7-6D58EF502798}"/>
              </a:ext>
            </a:extLst>
          </p:cNvPr>
          <p:cNvSpPr txBox="1"/>
          <p:nvPr/>
        </p:nvSpPr>
        <p:spPr>
          <a:xfrm>
            <a:off x="282429" y="2366594"/>
            <a:ext cx="1162714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spcBef>
                <a:spcPts val="0"/>
              </a:spcBef>
              <a:spcAft>
                <a:spcPts val="1000"/>
              </a:spcAft>
            </a:pPr>
            <a:r>
              <a:rPr lang="fr-FR" sz="2000" b="1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Groupe détection départemental :  un référent par département</a:t>
            </a:r>
            <a:endParaRPr lang="fr-FR" sz="2000" i="0" u="none" strike="noStrike" dirty="0">
              <a:solidFill>
                <a:srgbClr val="000000"/>
              </a:solidFill>
              <a:latin typeface="Candara" panose="020E0502030303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1000"/>
              </a:spcAft>
            </a:pPr>
            <a:br>
              <a:rPr lang="fr-FR" sz="2000" b="0" dirty="0">
                <a:effectLst/>
                <a:latin typeface="Candara" panose="020E0502030303020204" pitchFamily="34" charset="0"/>
              </a:rPr>
            </a:br>
            <a:r>
              <a:rPr lang="fr-FR" sz="20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•</a:t>
            </a:r>
            <a:r>
              <a:rPr lang="fr-FR" sz="2000" b="1" i="0" u="sng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Suivi entre référents départementaux, la structure référente et référents régionaux.</a:t>
            </a:r>
            <a:endParaRPr lang="fr-FR" sz="2000" b="0" dirty="0">
              <a:effectLst/>
              <a:latin typeface="Candara" panose="020E0502030303020204" pitchFamily="34" charset="0"/>
            </a:endParaRPr>
          </a:p>
          <a:p>
            <a:pPr algn="just" rtl="0">
              <a:spcBef>
                <a:spcPts val="0"/>
              </a:spcBef>
              <a:spcAft>
                <a:spcPts val="1000"/>
              </a:spcAft>
            </a:pPr>
            <a:r>
              <a:rPr lang="fr-FR" sz="20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•Identification de jeunes joueurs du département (PPP, journée découverte + tests, école, compétition jeune de club et départemental…)</a:t>
            </a:r>
            <a:endParaRPr lang="fr-FR" sz="2000" b="0" dirty="0">
              <a:effectLst/>
              <a:latin typeface="Candara" panose="020E0502030303020204" pitchFamily="34" charset="0"/>
            </a:endParaRPr>
          </a:p>
          <a:p>
            <a:pPr algn="just" rtl="0">
              <a:spcBef>
                <a:spcPts val="0"/>
              </a:spcBef>
              <a:spcAft>
                <a:spcPts val="1000"/>
              </a:spcAft>
            </a:pPr>
            <a:r>
              <a:rPr lang="fr-FR" sz="20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•Sélection départementale (référent envoie la liste départementale ainsi que les joueurs susceptibles d’intégrer le groupe détection régional)</a:t>
            </a:r>
            <a:endParaRPr lang="fr-FR" sz="2000" b="0" dirty="0">
              <a:effectLst/>
              <a:latin typeface="Candara" panose="020E0502030303020204" pitchFamily="34" charset="0"/>
            </a:endParaRPr>
          </a:p>
          <a:p>
            <a:pPr algn="just" rtl="0">
              <a:spcBef>
                <a:spcPts val="0"/>
              </a:spcBef>
              <a:spcAft>
                <a:spcPts val="1000"/>
              </a:spcAft>
            </a:pPr>
            <a:r>
              <a:rPr lang="fr-FR" sz="20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•Compétition départementale et critérium fédéral, jouer en championnat par équipe adulte pour les plus confirmés.</a:t>
            </a:r>
            <a:endParaRPr lang="fr-FR" sz="2000" b="0" dirty="0">
              <a:effectLst/>
              <a:latin typeface="Candara" panose="020E0502030303020204" pitchFamily="34" charset="0"/>
            </a:endParaRPr>
          </a:p>
          <a:p>
            <a:pPr algn="just" rtl="0">
              <a:spcBef>
                <a:spcPts val="0"/>
              </a:spcBef>
              <a:spcAft>
                <a:spcPts val="1000"/>
              </a:spcAft>
            </a:pPr>
            <a:r>
              <a:rPr lang="fr-FR" sz="20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•Ligue informe un programme global de détection (+ outils, liens…)</a:t>
            </a:r>
            <a:endParaRPr lang="fr-FR" sz="2000" b="0" dirty="0">
              <a:effectLst/>
              <a:latin typeface="Candara" panose="020E0502030303020204" pitchFamily="34" charset="0"/>
            </a:endParaRPr>
          </a:p>
          <a:p>
            <a:br>
              <a:rPr lang="fr-FR" sz="2000" dirty="0">
                <a:latin typeface="Candara" panose="020E0502030303020204" pitchFamily="34" charset="0"/>
              </a:rPr>
            </a:br>
            <a:br>
              <a:rPr lang="fr-FR" sz="2000" dirty="0">
                <a:latin typeface="Candara" panose="020E0502030303020204" pitchFamily="34" charset="0"/>
              </a:rPr>
            </a:br>
            <a:endParaRPr lang="fr-FR" sz="2000" b="0" dirty="0">
              <a:effectLst/>
              <a:latin typeface="Candara" panose="020E0502030303020204" pitchFamily="34" charset="0"/>
            </a:endParaRPr>
          </a:p>
        </p:txBody>
      </p:sp>
      <p:sp>
        <p:nvSpPr>
          <p:cNvPr id="3" name="Espace réservé du pied de page 7">
            <a:extLst>
              <a:ext uri="{FF2B5EF4-FFF2-40B4-BE49-F238E27FC236}">
                <a16:creationId xmlns:a16="http://schemas.microsoft.com/office/drawing/2014/main" id="{A62BB5C1-C432-7E2C-610F-1A5732341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r-FR" dirty="0">
                <a:latin typeface="Candara" panose="020E0502030303020204" pitchFamily="34" charset="0"/>
              </a:rPr>
              <a:t>LBFCTT - 48 Bd de la Marne - 21000 DIJON</a:t>
            </a:r>
          </a:p>
        </p:txBody>
      </p:sp>
    </p:spTree>
    <p:extLst>
      <p:ext uri="{BB962C8B-B14F-4D97-AF65-F5344CB8AC3E}">
        <p14:creationId xmlns:p14="http://schemas.microsoft.com/office/powerpoint/2010/main" val="30881004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230EF37-A2F1-7A13-5902-D74C290A9C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0" y="-1"/>
            <a:ext cx="3202846" cy="226601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1A1C969-B941-70CA-E7F2-2C354CA5EB03}"/>
              </a:ext>
            </a:extLst>
          </p:cNvPr>
          <p:cNvSpPr txBox="1"/>
          <p:nvPr/>
        </p:nvSpPr>
        <p:spPr>
          <a:xfrm>
            <a:off x="1939069" y="1140789"/>
            <a:ext cx="831386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5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Projet Détection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EF21110-A5BF-8F26-05B7-6D58EF502798}"/>
              </a:ext>
            </a:extLst>
          </p:cNvPr>
          <p:cNvSpPr txBox="1"/>
          <p:nvPr/>
        </p:nvSpPr>
        <p:spPr>
          <a:xfrm>
            <a:off x="282429" y="2366594"/>
            <a:ext cx="11627140" cy="5298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spcBef>
                <a:spcPts val="0"/>
              </a:spcBef>
              <a:spcAft>
                <a:spcPts val="1000"/>
              </a:spcAft>
            </a:pPr>
            <a:r>
              <a:rPr lang="fr-FR" sz="2000" b="1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Accompagnement détection Groupe régional :</a:t>
            </a:r>
            <a:endParaRPr lang="fr-FR" sz="2000" b="0" dirty="0">
              <a:effectLst/>
              <a:latin typeface="Candara" panose="020E0502030303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1000"/>
              </a:spcAft>
            </a:pPr>
            <a:r>
              <a:rPr lang="fr-FR" sz="2000" b="1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 Joueurs identifiés et possibilité des nouveaux détectés pendant la saison</a:t>
            </a:r>
            <a:endParaRPr lang="fr-FR" sz="2000" b="0" dirty="0">
              <a:effectLst/>
              <a:latin typeface="Candara" panose="020E0502030303020204" pitchFamily="34" charset="0"/>
            </a:endParaRPr>
          </a:p>
          <a:p>
            <a:pPr algn="just" rtl="0">
              <a:spcBef>
                <a:spcPts val="0"/>
              </a:spcBef>
              <a:spcAft>
                <a:spcPts val="1000"/>
              </a:spcAft>
            </a:pPr>
            <a:r>
              <a:rPr lang="fr-FR" sz="2000" b="1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Proposition :</a:t>
            </a:r>
            <a:endParaRPr lang="fr-FR" sz="2000" b="0" dirty="0">
              <a:effectLst/>
              <a:latin typeface="Candara" panose="020E0502030303020204" pitchFamily="34" charset="0"/>
            </a:endParaRPr>
          </a:p>
          <a:p>
            <a:pPr rtl="0">
              <a:spcBef>
                <a:spcPts val="0"/>
              </a:spcBef>
              <a:spcAft>
                <a:spcPts val="1000"/>
              </a:spcAft>
            </a:pPr>
            <a:r>
              <a:rPr lang="fr-FR" sz="20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•  Participer au critérium fédéral, sortie IJGE , sorties nationales si possibles mini </a:t>
            </a:r>
            <a:r>
              <a:rPr lang="fr-FR" sz="20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com’s</a:t>
            </a:r>
            <a:r>
              <a:rPr lang="fr-FR" sz="20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(avec Comité), Open jeune </a:t>
            </a:r>
            <a:r>
              <a:rPr lang="fr-FR" sz="20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Tibhar</a:t>
            </a:r>
            <a:r>
              <a:rPr lang="fr-FR" sz="20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Star à Tours (sélection nationale), tournois…</a:t>
            </a:r>
            <a:endParaRPr lang="fr-FR" sz="2000" b="0" dirty="0">
              <a:effectLst/>
              <a:latin typeface="Candara" panose="020E0502030303020204" pitchFamily="34" charset="0"/>
            </a:endParaRPr>
          </a:p>
          <a:p>
            <a:pPr rtl="0">
              <a:spcBef>
                <a:spcPts val="0"/>
              </a:spcBef>
              <a:spcAft>
                <a:spcPts val="1000"/>
              </a:spcAft>
            </a:pPr>
            <a:r>
              <a:rPr lang="fr-FR" sz="20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• Participer aux stages régionaux et regroupements quand sélectionnés</a:t>
            </a:r>
            <a:endParaRPr lang="fr-FR" sz="2000" b="0" dirty="0">
              <a:effectLst/>
              <a:latin typeface="Candara" panose="020E0502030303020204" pitchFamily="34" charset="0"/>
            </a:endParaRPr>
          </a:p>
          <a:p>
            <a:pPr rtl="0">
              <a:spcBef>
                <a:spcPts val="0"/>
              </a:spcBef>
              <a:spcAft>
                <a:spcPts val="1000"/>
              </a:spcAft>
            </a:pPr>
            <a:r>
              <a:rPr lang="fr-FR" sz="20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• Jouer dans les structures référentes (programme à établir entre l’entraîneur de club et les référents départementaux et régionaux)</a:t>
            </a:r>
            <a:endParaRPr lang="fr-FR" sz="2000" b="0" dirty="0">
              <a:effectLst/>
              <a:latin typeface="Candara" panose="020E0502030303020204" pitchFamily="34" charset="0"/>
            </a:endParaRPr>
          </a:p>
          <a:p>
            <a:pPr rtl="0">
              <a:spcBef>
                <a:spcPts val="0"/>
              </a:spcBef>
              <a:spcAft>
                <a:spcPts val="1000"/>
              </a:spcAft>
            </a:pPr>
            <a:r>
              <a:rPr lang="fr-FR" sz="20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• Volume entrainement adapté (6 à 10h/</a:t>
            </a:r>
            <a:r>
              <a:rPr lang="fr-FR" sz="20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sem</a:t>
            </a:r>
            <a:r>
              <a:rPr lang="fr-FR" sz="20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) (3 à 5 séances/ semaine) et suivi avec  la structure référente et le groupe détection départemental..</a:t>
            </a:r>
            <a:endParaRPr lang="fr-FR" sz="2000" b="0" dirty="0">
              <a:effectLst/>
              <a:latin typeface="Candara" panose="020E0502030303020204" pitchFamily="34" charset="0"/>
            </a:endParaRPr>
          </a:p>
          <a:p>
            <a:br>
              <a:rPr lang="fr-FR" sz="2000" dirty="0"/>
            </a:br>
            <a:br>
              <a:rPr lang="fr-FR" sz="2000" dirty="0">
                <a:latin typeface="Candara" panose="020E0502030303020204" pitchFamily="34" charset="0"/>
              </a:rPr>
            </a:br>
            <a:br>
              <a:rPr lang="fr-FR" sz="2000" dirty="0">
                <a:latin typeface="Candara" panose="020E0502030303020204" pitchFamily="34" charset="0"/>
              </a:rPr>
            </a:br>
            <a:endParaRPr lang="fr-FR" sz="2000" b="0" dirty="0">
              <a:effectLst/>
              <a:latin typeface="Candara" panose="020E0502030303020204" pitchFamily="34" charset="0"/>
            </a:endParaRPr>
          </a:p>
        </p:txBody>
      </p:sp>
      <p:sp>
        <p:nvSpPr>
          <p:cNvPr id="3" name="Espace réservé du pied de page 7">
            <a:extLst>
              <a:ext uri="{FF2B5EF4-FFF2-40B4-BE49-F238E27FC236}">
                <a16:creationId xmlns:a16="http://schemas.microsoft.com/office/drawing/2014/main" id="{A62BB5C1-C432-7E2C-610F-1A5732341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r-FR" dirty="0">
                <a:latin typeface="Candara" panose="020E0502030303020204" pitchFamily="34" charset="0"/>
              </a:rPr>
              <a:t>LBFCTT - 48 Bd de la Marne - 21000 DIJON</a:t>
            </a:r>
          </a:p>
        </p:txBody>
      </p:sp>
    </p:spTree>
    <p:extLst>
      <p:ext uri="{BB962C8B-B14F-4D97-AF65-F5344CB8AC3E}">
        <p14:creationId xmlns:p14="http://schemas.microsoft.com/office/powerpoint/2010/main" val="25311140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230EF37-A2F1-7A13-5902-D74C290A9C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0" y="-1"/>
            <a:ext cx="3202846" cy="226601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1A1C969-B941-70CA-E7F2-2C354CA5EB03}"/>
              </a:ext>
            </a:extLst>
          </p:cNvPr>
          <p:cNvSpPr txBox="1"/>
          <p:nvPr/>
        </p:nvSpPr>
        <p:spPr>
          <a:xfrm>
            <a:off x="1939069" y="1140789"/>
            <a:ext cx="831386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5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Projet Détection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EF21110-A5BF-8F26-05B7-6D58EF502798}"/>
              </a:ext>
            </a:extLst>
          </p:cNvPr>
          <p:cNvSpPr txBox="1"/>
          <p:nvPr/>
        </p:nvSpPr>
        <p:spPr>
          <a:xfrm>
            <a:off x="282429" y="2366594"/>
            <a:ext cx="11627140" cy="4267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>
              <a:spcBef>
                <a:spcPts val="0"/>
              </a:spcBef>
              <a:spcAft>
                <a:spcPts val="1000"/>
              </a:spcAft>
            </a:pPr>
            <a:r>
              <a:rPr lang="fr-FR" sz="2000" b="1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Proposition (suite) :</a:t>
            </a:r>
            <a:endParaRPr lang="fr-FR" sz="2000" b="0" dirty="0">
              <a:effectLst/>
              <a:latin typeface="Candara" panose="020E0502030303020204" pitchFamily="34" charset="0"/>
            </a:endParaRPr>
          </a:p>
          <a:p>
            <a:pPr rtl="0">
              <a:spcBef>
                <a:spcPts val="0"/>
              </a:spcBef>
              <a:spcAft>
                <a:spcPts val="1000"/>
              </a:spcAft>
            </a:pPr>
            <a:r>
              <a:rPr lang="fr-FR" sz="20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•Le joueur doit avoir au moins une séance individuelle dont panier de balle (cadre qualifié), séances collectives avec jeunes et adultes, jouer sur différents profils (raquette combi, attaquant, défenseur, contre initiative…)</a:t>
            </a:r>
            <a:endParaRPr lang="fr-FR" sz="2000" b="0" dirty="0">
              <a:effectLst/>
              <a:latin typeface="Candara" panose="020E0502030303020204" pitchFamily="34" charset="0"/>
            </a:endParaRPr>
          </a:p>
          <a:p>
            <a:pPr rtl="0">
              <a:spcBef>
                <a:spcPts val="0"/>
              </a:spcBef>
              <a:spcAft>
                <a:spcPts val="1000"/>
              </a:spcAft>
            </a:pPr>
            <a:r>
              <a:rPr lang="fr-FR" sz="20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•Aide financière de la Ligue pour les joueurs sélectionnés dans le groupe détection régional (2013 à 2015)</a:t>
            </a:r>
            <a:endParaRPr lang="fr-FR" sz="2000" b="0" dirty="0">
              <a:effectLst/>
              <a:latin typeface="Candara" panose="020E0502030303020204" pitchFamily="34" charset="0"/>
            </a:endParaRPr>
          </a:p>
          <a:p>
            <a:pPr rtl="0">
              <a:spcBef>
                <a:spcPts val="0"/>
              </a:spcBef>
              <a:spcAft>
                <a:spcPts val="1000"/>
              </a:spcAft>
            </a:pPr>
            <a:r>
              <a:rPr lang="fr-FR" sz="20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Possibilité pour les 2012 sélectionnés qui remplissent le cahier des charges (profil, résultats, et structure d’entraînement) d’intégrer le groupe régional détection.</a:t>
            </a:r>
            <a:endParaRPr lang="fr-FR" sz="2000" b="0" dirty="0">
              <a:effectLst/>
              <a:latin typeface="Candara" panose="020E0502030303020204" pitchFamily="34" charset="0"/>
            </a:endParaRPr>
          </a:p>
          <a:p>
            <a:br>
              <a:rPr lang="fr-FR" dirty="0"/>
            </a:br>
            <a:br>
              <a:rPr lang="fr-FR" sz="2000" dirty="0"/>
            </a:br>
            <a:br>
              <a:rPr lang="fr-FR" sz="2000" dirty="0">
                <a:latin typeface="Candara" panose="020E0502030303020204" pitchFamily="34" charset="0"/>
              </a:rPr>
            </a:br>
            <a:br>
              <a:rPr lang="fr-FR" sz="2000" dirty="0">
                <a:latin typeface="Candara" panose="020E0502030303020204" pitchFamily="34" charset="0"/>
              </a:rPr>
            </a:br>
            <a:endParaRPr lang="fr-FR" sz="2000" b="0" dirty="0">
              <a:effectLst/>
              <a:latin typeface="Candara" panose="020E0502030303020204" pitchFamily="34" charset="0"/>
            </a:endParaRPr>
          </a:p>
        </p:txBody>
      </p:sp>
      <p:sp>
        <p:nvSpPr>
          <p:cNvPr id="3" name="Espace réservé du pied de page 7">
            <a:extLst>
              <a:ext uri="{FF2B5EF4-FFF2-40B4-BE49-F238E27FC236}">
                <a16:creationId xmlns:a16="http://schemas.microsoft.com/office/drawing/2014/main" id="{A62BB5C1-C432-7E2C-610F-1A5732341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r-FR" dirty="0">
                <a:latin typeface="Candara" panose="020E0502030303020204" pitchFamily="34" charset="0"/>
              </a:rPr>
              <a:t>LBFCTT - 48 Bd de la Marne - 21000 DIJON</a:t>
            </a:r>
          </a:p>
        </p:txBody>
      </p:sp>
    </p:spTree>
    <p:extLst>
      <p:ext uri="{BB962C8B-B14F-4D97-AF65-F5344CB8AC3E}">
        <p14:creationId xmlns:p14="http://schemas.microsoft.com/office/powerpoint/2010/main" val="17262153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230EF37-A2F1-7A13-5902-D74C290A9C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0" y="-1"/>
            <a:ext cx="3202846" cy="226601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368C7C4-76F8-65EA-5F0B-7EC2DBD5F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latin typeface="Candara" panose="020E0502030303020204" pitchFamily="34" charset="0"/>
              </a:rPr>
              <a:t>LBFCTT - 48 Bd de la Marne - 21000 DIJON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1A1C969-B941-70CA-E7F2-2C354CA5EB03}"/>
              </a:ext>
            </a:extLst>
          </p:cNvPr>
          <p:cNvSpPr txBox="1"/>
          <p:nvPr/>
        </p:nvSpPr>
        <p:spPr>
          <a:xfrm>
            <a:off x="1939069" y="2785760"/>
            <a:ext cx="831386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5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MERCI DE VOTRE ATTENTION</a:t>
            </a:r>
          </a:p>
        </p:txBody>
      </p:sp>
    </p:spTree>
    <p:extLst>
      <p:ext uri="{BB962C8B-B14F-4D97-AF65-F5344CB8AC3E}">
        <p14:creationId xmlns:p14="http://schemas.microsoft.com/office/powerpoint/2010/main" val="3432822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230EF37-A2F1-7A13-5902-D74C290A9C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0" y="-1"/>
            <a:ext cx="3202846" cy="226601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368C7C4-76F8-65EA-5F0B-7EC2DBD5F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latin typeface="Candara" panose="020E0502030303020204" pitchFamily="34" charset="0"/>
              </a:rPr>
              <a:t>LBFCTT - 48 Bd de la Marne - 21000 DIJON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1A1C969-B941-70CA-E7F2-2C354CA5EB03}"/>
              </a:ext>
            </a:extLst>
          </p:cNvPr>
          <p:cNvSpPr txBox="1"/>
          <p:nvPr/>
        </p:nvSpPr>
        <p:spPr>
          <a:xfrm>
            <a:off x="1939069" y="1140789"/>
            <a:ext cx="831386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5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Développement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EF21110-A5BF-8F26-05B7-6D58EF502798}"/>
              </a:ext>
            </a:extLst>
          </p:cNvPr>
          <p:cNvSpPr txBox="1"/>
          <p:nvPr/>
        </p:nvSpPr>
        <p:spPr>
          <a:xfrm>
            <a:off x="282430" y="2585636"/>
            <a:ext cx="1059090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latin typeface="Candara" panose="020E0502030303020204" pitchFamily="34" charset="0"/>
              </a:rPr>
              <a:t>Mener une enquête à destination des clubs </a:t>
            </a:r>
            <a:r>
              <a:rPr lang="fr-FR" sz="2000" dirty="0">
                <a:latin typeface="Candara" panose="020E0502030303020204" pitchFamily="34" charset="0"/>
                <a:sym typeface="Wingdings" panose="05000000000000000000" pitchFamily="2" charset="2"/>
              </a:rPr>
              <a:t> accompagnement en fonction de vos besoins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dirty="0">
                <a:latin typeface="Candara" panose="020E0502030303020204" pitchFamily="34" charset="0"/>
                <a:sym typeface="Wingdings" panose="05000000000000000000" pitchFamily="2" charset="2"/>
              </a:rPr>
              <a:t>Handisport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>
                <a:latin typeface="Candara" panose="020E0502030303020204" pitchFamily="34" charset="0"/>
                <a:sym typeface="Wingdings" panose="05000000000000000000" pitchFamily="2" charset="2"/>
              </a:rPr>
              <a:t>7 clubs en BFC ont eu la double affiliation FFTT-FFH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>
                <a:latin typeface="Candara" panose="020E0502030303020204" pitchFamily="34" charset="0"/>
                <a:sym typeface="Wingdings" panose="05000000000000000000" pitchFamily="2" charset="2"/>
              </a:rPr>
              <a:t>Organisation des Titres Régionaux Handisport  4 joueurs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>
                <a:latin typeface="Candara" panose="020E0502030303020204" pitchFamily="34" charset="0"/>
                <a:sym typeface="Wingdings" panose="05000000000000000000" pitchFamily="2" charset="2"/>
              </a:rPr>
              <a:t>Elaboration en cours d’une convention de partenariat avec le Comité Régional Handisport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dirty="0">
                <a:latin typeface="Candara" panose="020E0502030303020204" pitchFamily="34" charset="0"/>
                <a:sym typeface="Wingdings" panose="05000000000000000000" pitchFamily="2" charset="2"/>
              </a:rPr>
              <a:t>Sport adapté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>
                <a:latin typeface="Candara" panose="020E0502030303020204" pitchFamily="34" charset="0"/>
                <a:sym typeface="Wingdings" panose="05000000000000000000" pitchFamily="2" charset="2"/>
              </a:rPr>
              <a:t>Volonté de mettre en place une convention de partenariat avec le Comité Régional de Sport Adapté</a:t>
            </a:r>
          </a:p>
        </p:txBody>
      </p:sp>
    </p:spTree>
    <p:extLst>
      <p:ext uri="{BB962C8B-B14F-4D97-AF65-F5344CB8AC3E}">
        <p14:creationId xmlns:p14="http://schemas.microsoft.com/office/powerpoint/2010/main" val="379728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230EF37-A2F1-7A13-5902-D74C290A9C2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0" y="-13856"/>
            <a:ext cx="3202846" cy="226601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368C7C4-76F8-65EA-5F0B-7EC2DBD5F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latin typeface="Candara" panose="020E0502030303020204" pitchFamily="34" charset="0"/>
              </a:rPr>
              <a:t>LBFCTT - 48 Bd de la Marne - 21000 DIJON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1A1C969-B941-70CA-E7F2-2C354CA5EB03}"/>
              </a:ext>
            </a:extLst>
          </p:cNvPr>
          <p:cNvSpPr txBox="1"/>
          <p:nvPr/>
        </p:nvSpPr>
        <p:spPr>
          <a:xfrm>
            <a:off x="1939070" y="1140789"/>
            <a:ext cx="814704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5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Pôle Espoir/Régional 2021/2022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D1449253-AFD6-2EBF-D01C-9F7FB3B901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3417328"/>
              </p:ext>
            </p:extLst>
          </p:nvPr>
        </p:nvGraphicFramePr>
        <p:xfrm>
          <a:off x="914400" y="1880721"/>
          <a:ext cx="10129837" cy="4572428"/>
        </p:xfrm>
        <a:graphic>
          <a:graphicData uri="http://schemas.openxmlformats.org/drawingml/2006/table">
            <a:tbl>
              <a:tblPr/>
              <a:tblGrid>
                <a:gridCol w="711058">
                  <a:extLst>
                    <a:ext uri="{9D8B030D-6E8A-4147-A177-3AD203B41FA5}">
                      <a16:colId xmlns:a16="http://schemas.microsoft.com/office/drawing/2014/main" val="1448580760"/>
                    </a:ext>
                  </a:extLst>
                </a:gridCol>
                <a:gridCol w="3424016">
                  <a:extLst>
                    <a:ext uri="{9D8B030D-6E8A-4147-A177-3AD203B41FA5}">
                      <a16:colId xmlns:a16="http://schemas.microsoft.com/office/drawing/2014/main" val="4245288400"/>
                    </a:ext>
                  </a:extLst>
                </a:gridCol>
                <a:gridCol w="2745777">
                  <a:extLst>
                    <a:ext uri="{9D8B030D-6E8A-4147-A177-3AD203B41FA5}">
                      <a16:colId xmlns:a16="http://schemas.microsoft.com/office/drawing/2014/main" val="3263376366"/>
                    </a:ext>
                  </a:extLst>
                </a:gridCol>
                <a:gridCol w="3248986">
                  <a:extLst>
                    <a:ext uri="{9D8B030D-6E8A-4147-A177-3AD203B41FA5}">
                      <a16:colId xmlns:a16="http://schemas.microsoft.com/office/drawing/2014/main" val="1673462306"/>
                    </a:ext>
                  </a:extLst>
                </a:gridCol>
              </a:tblGrid>
              <a:tr h="261867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CD</a:t>
                      </a:r>
                      <a:endParaRPr lang="fr-FR" sz="1000"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95250" anchor="ctr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Structure référente</a:t>
                      </a:r>
                      <a:endParaRPr lang="fr-FR" sz="1000"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95250" anchor="ctr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Entraineur Référent</a:t>
                      </a:r>
                      <a:endParaRPr lang="fr-FR" sz="1000"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95250" anchor="ctr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Joueur sélectionné</a:t>
                      </a:r>
                      <a:endParaRPr lang="fr-FR" sz="1000"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95250" anchor="ctr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9593688"/>
                  </a:ext>
                </a:extLst>
              </a:tr>
              <a:tr h="261867">
                <a:tc rowSpan="4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21</a:t>
                      </a:r>
                      <a:endParaRPr lang="fr-FR" sz="1000" dirty="0"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95250" anchor="ctr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DIJON TT</a:t>
                      </a:r>
                      <a:endParaRPr lang="fr-FR" sz="1000"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95250" anchor="ctr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YVRAY Yann</a:t>
                      </a:r>
                      <a:endParaRPr lang="fr-FR" sz="1000"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95250" anchor="ctr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Martin MOYEUX</a:t>
                      </a:r>
                      <a:endParaRPr lang="fr-FR" sz="1000"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95250" anchor="ctr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5630406"/>
                  </a:ext>
                </a:extLst>
              </a:tr>
              <a:tr h="26186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Louis PROST</a:t>
                      </a:r>
                      <a:endParaRPr lang="fr-FR" sz="1000"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95250" anchor="ctr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2707291"/>
                  </a:ext>
                </a:extLst>
              </a:tr>
              <a:tr h="26186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CL MARSANNAY</a:t>
                      </a:r>
                      <a:endParaRPr lang="fr-FR" sz="1000" dirty="0"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95250" anchor="ctr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POIRIER Matthieu</a:t>
                      </a:r>
                      <a:endParaRPr lang="fr-FR" sz="1000"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95250" anchor="ctr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Lucie SIGOILLOT</a:t>
                      </a:r>
                      <a:endParaRPr lang="fr-FR" sz="1000"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95250" anchor="ctr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2823739"/>
                  </a:ext>
                </a:extLst>
              </a:tr>
              <a:tr h="26186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Marin JEAN</a:t>
                      </a:r>
                      <a:endParaRPr lang="fr-FR" sz="1000" b="0" dirty="0"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95250" anchor="ctr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8100369"/>
                  </a:ext>
                </a:extLst>
              </a:tr>
              <a:tr h="261867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25</a:t>
                      </a:r>
                      <a:endParaRPr lang="fr-FR" sz="1000"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95250" anchor="ctr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USP SAINT VITOISE</a:t>
                      </a:r>
                      <a:endParaRPr lang="fr-FR" sz="1000" dirty="0"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95250" anchor="ctr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MESSABIH Bertrand</a:t>
                      </a:r>
                      <a:endParaRPr lang="fr-FR" sz="1000"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95250" anchor="ctr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Gabriel MATHELY</a:t>
                      </a:r>
                      <a:endParaRPr lang="fr-FR" sz="1000" dirty="0"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95250" anchor="ctr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7269486"/>
                  </a:ext>
                </a:extLst>
              </a:tr>
              <a:tr h="261867">
                <a:tc rowSpan="3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39</a:t>
                      </a:r>
                      <a:endParaRPr lang="fr-FR" sz="1000"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95250" anchor="ctr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CD39 - ESP LEDONNIENNE</a:t>
                      </a:r>
                      <a:endParaRPr lang="fr-FR" sz="1000"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95250" anchor="ctr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STELEA Radu</a:t>
                      </a:r>
                      <a:endParaRPr lang="fr-FR" sz="1000"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95250" anchor="ctr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Clara JACQUIER</a:t>
                      </a:r>
                      <a:endParaRPr lang="fr-FR" sz="1000" dirty="0"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95250" anchor="ctr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1866890"/>
                  </a:ext>
                </a:extLst>
              </a:tr>
              <a:tr h="26186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Lorine MARICHY</a:t>
                      </a:r>
                      <a:endParaRPr lang="fr-FR" sz="1000"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95250" anchor="ctr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549931"/>
                  </a:ext>
                </a:extLst>
              </a:tr>
              <a:tr h="26186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1" i="0" strike="noStrike" dirty="0" err="1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Edena</a:t>
                      </a:r>
                      <a:r>
                        <a:rPr lang="fr-FR" sz="1000" b="1" i="0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 PREVOT</a:t>
                      </a:r>
                      <a:endParaRPr lang="fr-FR" sz="1000" strike="noStrike" dirty="0"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95250" anchor="ctr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6878889"/>
                  </a:ext>
                </a:extLst>
              </a:tr>
              <a:tr h="453145">
                <a:tc rowSpan="2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58</a:t>
                      </a:r>
                      <a:endParaRPr lang="fr-FR" sz="1000"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95250" anchor="ctr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ELAN NEVERS TT</a:t>
                      </a:r>
                      <a:endParaRPr lang="fr-FR" sz="1000"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95250" anchor="ctr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dirty="0">
                          <a:effectLst/>
                          <a:latin typeface="Candara" panose="020E0502030303020204" pitchFamily="34" charset="0"/>
                        </a:rPr>
                        <a:t>AUBRY Benjamin</a:t>
                      </a:r>
                    </a:p>
                  </a:txBody>
                  <a:tcPr marL="9525" marR="9525" marT="9525" marB="95250" anchor="ctr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Lou Ann BONNEREAU</a:t>
                      </a:r>
                      <a:endParaRPr lang="fr-FR" sz="1000"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95250" anchor="ctr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1069570"/>
                  </a:ext>
                </a:extLst>
              </a:tr>
              <a:tr h="45314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 i="0" strike="sng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AS VARZY</a:t>
                      </a:r>
                      <a:endParaRPr lang="fr-FR" sz="1000"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95250" anchor="ctr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fr-FR" sz="1000">
                          <a:effectLst/>
                          <a:latin typeface="Candara" panose="020E0502030303020204" pitchFamily="34" charset="0"/>
                        </a:rPr>
                        <a:t> </a:t>
                      </a:r>
                    </a:p>
                  </a:txBody>
                  <a:tcPr marL="9525" marR="9525" marT="9525" marB="95250" anchor="ctr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 i="0" strike="sng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Maël BERTHIER</a:t>
                      </a:r>
                      <a:endParaRPr lang="fr-FR" sz="1000"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95250" anchor="ctr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8381251"/>
                  </a:ext>
                </a:extLst>
              </a:tr>
              <a:tr h="261867">
                <a:tc rowSpan="3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70</a:t>
                      </a:r>
                      <a:endParaRPr lang="fr-FR" sz="1000"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95250" anchor="ctr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EM VESOUL TT</a:t>
                      </a:r>
                      <a:endParaRPr lang="fr-FR" sz="1000"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95250" anchor="ctr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THELLIER Amaury</a:t>
                      </a:r>
                      <a:endParaRPr lang="fr-FR" sz="1000"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95250" anchor="ctr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Charli JACQUIN</a:t>
                      </a:r>
                      <a:endParaRPr lang="fr-FR" sz="1000"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95250" anchor="ctr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7212493"/>
                  </a:ext>
                </a:extLst>
              </a:tr>
              <a:tr h="26186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Simon MENIGOZ</a:t>
                      </a:r>
                      <a:endParaRPr lang="fr-FR" sz="1000"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95250" anchor="ctr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7035967"/>
                  </a:ext>
                </a:extLst>
              </a:tr>
              <a:tr h="26186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Anton SEMPREY</a:t>
                      </a:r>
                      <a:endParaRPr lang="fr-FR" sz="1000"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95250" anchor="ctr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8892990"/>
                  </a:ext>
                </a:extLst>
              </a:tr>
              <a:tr h="261867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71</a:t>
                      </a:r>
                      <a:endParaRPr lang="fr-FR" sz="1000"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95250" anchor="ctr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UP CREUSOT VARENNES</a:t>
                      </a:r>
                      <a:endParaRPr lang="fr-FR" sz="1000"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95250" anchor="ctr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BERTHIER Cyril </a:t>
                      </a:r>
                      <a:endParaRPr lang="fr-FR" sz="1000"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95250" anchor="ctr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Elouan BROMBIN</a:t>
                      </a:r>
                      <a:endParaRPr lang="fr-FR" sz="1000"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95250" anchor="ctr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3125036"/>
                  </a:ext>
                </a:extLst>
              </a:tr>
              <a:tr h="261867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90</a:t>
                      </a:r>
                      <a:endParaRPr lang="fr-FR" sz="1000"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95250" anchor="ctr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TERRITOIRE BELFORT </a:t>
                      </a:r>
                      <a:endParaRPr lang="fr-FR" sz="1000"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95250" anchor="ctr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FRELIN Cédric</a:t>
                      </a:r>
                      <a:endParaRPr lang="fr-FR" sz="1000"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95250" anchor="ctr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Charlotte MALLET</a:t>
                      </a:r>
                      <a:endParaRPr lang="fr-FR" sz="1000" dirty="0"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95250" anchor="ctr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5751809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F1BEBB7F-CDA8-2907-AFE4-E8E7B81225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188" y="1881196"/>
            <a:ext cx="14002367" cy="546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8012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230EF37-A2F1-7A13-5902-D74C290A9C2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0" y="-13856"/>
            <a:ext cx="3202846" cy="226601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368C7C4-76F8-65EA-5F0B-7EC2DBD5F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latin typeface="Candara" panose="020E0502030303020204" pitchFamily="34" charset="0"/>
              </a:rPr>
              <a:t>LBFCTT - 48 Bd de la Marne - 21000 DIJON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1A1C969-B941-70CA-E7F2-2C354CA5EB03}"/>
              </a:ext>
            </a:extLst>
          </p:cNvPr>
          <p:cNvSpPr txBox="1"/>
          <p:nvPr/>
        </p:nvSpPr>
        <p:spPr>
          <a:xfrm>
            <a:off x="1939070" y="1140789"/>
            <a:ext cx="814704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5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Pôle Espoir/Régional 2022/2023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F1BEBB7F-CDA8-2907-AFE4-E8E7B81225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188" y="1881196"/>
            <a:ext cx="14002367" cy="546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E65B3645-2969-B004-5A00-14B6E5C766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221744"/>
              </p:ext>
            </p:extLst>
          </p:nvPr>
        </p:nvGraphicFramePr>
        <p:xfrm>
          <a:off x="1310325" y="2080428"/>
          <a:ext cx="9571350" cy="4067380"/>
        </p:xfrm>
        <a:graphic>
          <a:graphicData uri="http://schemas.openxmlformats.org/drawingml/2006/table">
            <a:tbl>
              <a:tblPr/>
              <a:tblGrid>
                <a:gridCol w="557360">
                  <a:extLst>
                    <a:ext uri="{9D8B030D-6E8A-4147-A177-3AD203B41FA5}">
                      <a16:colId xmlns:a16="http://schemas.microsoft.com/office/drawing/2014/main" val="2510776650"/>
                    </a:ext>
                  </a:extLst>
                </a:gridCol>
                <a:gridCol w="2932673">
                  <a:extLst>
                    <a:ext uri="{9D8B030D-6E8A-4147-A177-3AD203B41FA5}">
                      <a16:colId xmlns:a16="http://schemas.microsoft.com/office/drawing/2014/main" val="2206366941"/>
                    </a:ext>
                  </a:extLst>
                </a:gridCol>
                <a:gridCol w="2762168">
                  <a:extLst>
                    <a:ext uri="{9D8B030D-6E8A-4147-A177-3AD203B41FA5}">
                      <a16:colId xmlns:a16="http://schemas.microsoft.com/office/drawing/2014/main" val="114235902"/>
                    </a:ext>
                  </a:extLst>
                </a:gridCol>
                <a:gridCol w="3319149">
                  <a:extLst>
                    <a:ext uri="{9D8B030D-6E8A-4147-A177-3AD203B41FA5}">
                      <a16:colId xmlns:a16="http://schemas.microsoft.com/office/drawing/2014/main" val="1321143097"/>
                    </a:ext>
                  </a:extLst>
                </a:gridCol>
              </a:tblGrid>
              <a:tr h="322808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CD</a:t>
                      </a:r>
                      <a:endParaRPr lang="fr-FR" sz="1000" dirty="0"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95250" anchor="ctr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Structure référente</a:t>
                      </a:r>
                      <a:endParaRPr lang="fr-FR" sz="1000"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95250" anchor="ctr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Entraineur Référent</a:t>
                      </a:r>
                      <a:endParaRPr lang="fr-FR" sz="1000"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95250" anchor="ctr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Joueur sélectionné</a:t>
                      </a:r>
                      <a:endParaRPr lang="fr-FR" sz="1000"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95250" anchor="ctr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3252256"/>
                  </a:ext>
                </a:extLst>
              </a:tr>
              <a:tr h="274984">
                <a:tc rowSpan="3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21</a:t>
                      </a:r>
                      <a:endParaRPr lang="fr-FR" sz="1000"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95250" anchor="ctr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DIJON TT</a:t>
                      </a:r>
                      <a:endParaRPr lang="fr-FR" sz="1000"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95250" anchor="ctr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YVRAY Yann</a:t>
                      </a:r>
                      <a:endParaRPr lang="fr-FR" sz="1000"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95250" anchor="ctr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Gabriel VUILLIER</a:t>
                      </a:r>
                      <a:endParaRPr lang="fr-FR" sz="1000"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95250" anchor="ctr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1835237"/>
                  </a:ext>
                </a:extLst>
              </a:tr>
              <a:tr h="26542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CL MARSANNAY</a:t>
                      </a:r>
                      <a:endParaRPr lang="fr-FR" sz="1000" dirty="0"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95250" anchor="ctr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POIRIER Matthieu</a:t>
                      </a:r>
                      <a:endParaRPr lang="fr-FR" sz="1000" dirty="0"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95250" anchor="ctr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Martin MOYEUX</a:t>
                      </a:r>
                      <a:endParaRPr lang="fr-FR" sz="1000"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95250" anchor="ctr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3634443"/>
                  </a:ext>
                </a:extLst>
              </a:tr>
              <a:tr h="26542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Marin JEAN</a:t>
                      </a:r>
                      <a:endParaRPr lang="fr-FR" sz="1000"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95250" anchor="ctr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4747890"/>
                  </a:ext>
                </a:extLst>
              </a:tr>
              <a:tr h="265420">
                <a:tc rowSpan="2"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latin typeface="Candara" panose="020E0502030303020204" pitchFamily="34" charset="0"/>
                        </a:rPr>
                        <a:t>25</a:t>
                      </a:r>
                    </a:p>
                  </a:txBody>
                  <a:tcP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USP SAINT VITOISE</a:t>
                      </a:r>
                      <a:endParaRPr lang="fr-FR" sz="1000"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95250" anchor="ctr"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MESSABIH Bertrand</a:t>
                      </a:r>
                      <a:endParaRPr lang="fr-FR" sz="1000" dirty="0"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95250" anchor="ctr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Guénolé LECROC</a:t>
                      </a:r>
                      <a:endParaRPr lang="fr-FR" sz="1000" dirty="0"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95250" anchor="ctr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8507270"/>
                  </a:ext>
                </a:extLst>
              </a:tr>
              <a:tr h="26542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Gabriel MATHELY</a:t>
                      </a:r>
                      <a:endParaRPr lang="fr-FR" sz="1000" dirty="0"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95250" anchor="ctr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638618"/>
                  </a:ext>
                </a:extLst>
              </a:tr>
              <a:tr h="265420">
                <a:tc rowSpan="5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39</a:t>
                      </a:r>
                      <a:endParaRPr lang="fr-FR" sz="1000"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95250" anchor="ctr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CD39 - ESP LEDONNIENNE</a:t>
                      </a:r>
                      <a:endParaRPr lang="fr-FR" sz="1000" dirty="0"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95250" anchor="ctr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STELEA Radu</a:t>
                      </a:r>
                      <a:endParaRPr lang="fr-FR" sz="1000" dirty="0"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95250" anchor="ctr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Clara JACQUIER</a:t>
                      </a:r>
                      <a:endParaRPr lang="fr-FR" sz="1000"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95250" anchor="ctr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2068617"/>
                  </a:ext>
                </a:extLst>
              </a:tr>
              <a:tr h="26542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Louise JACQUIER</a:t>
                      </a:r>
                      <a:endParaRPr lang="fr-FR" sz="1000"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95250" anchor="ctr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9695313"/>
                  </a:ext>
                </a:extLst>
              </a:tr>
              <a:tr h="26542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Lorine MARICHY</a:t>
                      </a:r>
                      <a:endParaRPr lang="fr-FR" sz="1000"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95250" anchor="ctr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0197916"/>
                  </a:ext>
                </a:extLst>
              </a:tr>
              <a:tr h="26542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Lucie SIGOILLOT</a:t>
                      </a:r>
                      <a:endParaRPr lang="fr-FR" sz="1000"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95250" anchor="ctr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0768552"/>
                  </a:ext>
                </a:extLst>
              </a:tr>
              <a:tr h="26542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Mathieu CHAUMERON</a:t>
                      </a:r>
                      <a:endParaRPr lang="fr-FR" sz="1000"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95250" anchor="ctr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6295997"/>
                  </a:ext>
                </a:extLst>
              </a:tr>
              <a:tr h="274984">
                <a:tc rowSpan="3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70</a:t>
                      </a:r>
                      <a:endParaRPr lang="fr-FR" sz="1000"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95250" anchor="ctr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VAUVILLERS TT</a:t>
                      </a:r>
                      <a:endParaRPr lang="fr-FR" sz="1000"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95250" anchor="ctr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COLOMBIN Mickael</a:t>
                      </a:r>
                      <a:endParaRPr lang="fr-FR" sz="1000"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95250" anchor="ctr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Gabrielle FAUCOGNEY</a:t>
                      </a:r>
                      <a:endParaRPr lang="fr-FR" sz="1000"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95250" anchor="ctr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9087136"/>
                  </a:ext>
                </a:extLst>
              </a:tr>
              <a:tr h="26542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EM VESOUL</a:t>
                      </a:r>
                      <a:endParaRPr lang="fr-FR" sz="1000"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95250" anchor="ctr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THELLIER Amaury</a:t>
                      </a:r>
                      <a:endParaRPr lang="fr-FR" sz="1000"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95250" anchor="ctr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Simon MENIGOZ</a:t>
                      </a:r>
                      <a:endParaRPr lang="fr-FR" sz="1000"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95250" anchor="ctr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8138523"/>
                  </a:ext>
                </a:extLst>
              </a:tr>
              <a:tr h="26542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Anton SEMPREY</a:t>
                      </a:r>
                      <a:endParaRPr lang="fr-FR" sz="1000"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95250" anchor="ctr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4947935"/>
                  </a:ext>
                </a:extLst>
              </a:tr>
              <a:tr h="274984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71</a:t>
                      </a:r>
                      <a:endParaRPr lang="fr-FR" sz="1000"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95250" anchor="ctr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CD71</a:t>
                      </a:r>
                      <a:endParaRPr lang="fr-FR" sz="1000"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95250" anchor="ctr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GUILLEMIN Yoann</a:t>
                      </a:r>
                      <a:endParaRPr lang="fr-FR" sz="1000"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95250" anchor="ctr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Eliott KUNTZMANN</a:t>
                      </a:r>
                      <a:endParaRPr lang="fr-FR" sz="1000" dirty="0"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95250" anchor="ctr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4857764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FF50A924-D282-FA3C-6687-20AE506D05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463" y="20621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6133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230EF37-A2F1-7A13-5902-D74C290A9C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0" y="-1"/>
            <a:ext cx="3202846" cy="226601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368C7C4-76F8-65EA-5F0B-7EC2DBD5F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latin typeface="Candara" panose="020E0502030303020204" pitchFamily="34" charset="0"/>
              </a:rPr>
              <a:t>LBFCTT - 48 Bd de la Marne - 21000 DIJON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1A1C969-B941-70CA-E7F2-2C354CA5EB03}"/>
              </a:ext>
            </a:extLst>
          </p:cNvPr>
          <p:cNvSpPr txBox="1"/>
          <p:nvPr/>
        </p:nvSpPr>
        <p:spPr>
          <a:xfrm>
            <a:off x="1939069" y="1140789"/>
            <a:ext cx="831386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5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Stages régionaux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EF21110-A5BF-8F26-05B7-6D58EF502798}"/>
              </a:ext>
            </a:extLst>
          </p:cNvPr>
          <p:cNvSpPr txBox="1"/>
          <p:nvPr/>
        </p:nvSpPr>
        <p:spPr>
          <a:xfrm>
            <a:off x="368539" y="2140854"/>
            <a:ext cx="6004193" cy="547842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rtl="0">
              <a:spcBef>
                <a:spcPts val="0"/>
              </a:spcBef>
              <a:spcAft>
                <a:spcPts val="1200"/>
              </a:spcAft>
            </a:pPr>
            <a:r>
              <a:rPr lang="fr-FR" sz="2000" b="1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Stages à Lons et Mâcon à chaque vacances scolaires</a:t>
            </a:r>
            <a:endParaRPr lang="fr-FR" sz="2000" b="1" dirty="0">
              <a:effectLst/>
              <a:latin typeface="Candara" panose="020E0502030303020204" pitchFamily="34" charset="0"/>
            </a:endParaRPr>
          </a:p>
          <a:p>
            <a:pPr>
              <a:spcAft>
                <a:spcPts val="1200"/>
              </a:spcAft>
            </a:pPr>
            <a:r>
              <a:rPr lang="fr-FR" sz="2000" b="0" i="0" u="none" strike="noStrike" dirty="0">
                <a:solidFill>
                  <a:srgbClr val="000000"/>
                </a:solidFill>
                <a:effectLst/>
                <a:latin typeface="Candara"/>
              </a:rPr>
              <a:t>Juillet (Cadres :</a:t>
            </a:r>
            <a:r>
              <a:rPr lang="fr-FR" sz="2000" dirty="0">
                <a:solidFill>
                  <a:srgbClr val="000000"/>
                </a:solidFill>
                <a:latin typeface="Candara"/>
              </a:rPr>
              <a:t> Florent , Yannick) du 8 au 10 juillet</a:t>
            </a:r>
            <a:endParaRPr lang="fr-FR" sz="2000" b="0" dirty="0">
              <a:effectLst/>
              <a:latin typeface="Candara" panose="020E0502030303020204" pitchFamily="34" charset="0"/>
            </a:endParaRPr>
          </a:p>
          <a:p>
            <a:pPr>
              <a:spcAft>
                <a:spcPts val="1200"/>
              </a:spcAft>
            </a:pPr>
            <a:r>
              <a:rPr lang="fr-FR" sz="2000" b="0" i="0" u="none" strike="noStrike" dirty="0">
                <a:solidFill>
                  <a:srgbClr val="000000"/>
                </a:solidFill>
                <a:effectLst/>
                <a:latin typeface="Candara"/>
              </a:rPr>
              <a:t>Août (Cadres :</a:t>
            </a:r>
            <a:r>
              <a:rPr lang="fr-FR" sz="2000" dirty="0">
                <a:solidFill>
                  <a:srgbClr val="000000"/>
                </a:solidFill>
                <a:latin typeface="Candara"/>
              </a:rPr>
              <a:t> Matthieu, Yoann, Yannick) du 21 au 25 août</a:t>
            </a:r>
            <a:endParaRPr lang="fr-FR" sz="2000" b="0" dirty="0">
              <a:effectLst/>
              <a:latin typeface="Candara" panose="020E0502030303020204" pitchFamily="34" charset="0"/>
            </a:endParaRPr>
          </a:p>
          <a:p>
            <a:pPr rtl="0">
              <a:spcBef>
                <a:spcPts val="0"/>
              </a:spcBef>
              <a:spcAft>
                <a:spcPts val="1200"/>
              </a:spcAft>
            </a:pPr>
            <a:r>
              <a:rPr lang="fr-FR" sz="20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Toussaint (Cadres : Paul, Florent, Yannick) du 25 au 29 octobre</a:t>
            </a:r>
            <a:endParaRPr lang="fr-FR" sz="2000" b="0" dirty="0">
              <a:effectLst/>
              <a:latin typeface="Candara" panose="020E0502030303020204" pitchFamily="34" charset="0"/>
            </a:endParaRPr>
          </a:p>
          <a:p>
            <a:pPr rtl="0">
              <a:spcBef>
                <a:spcPts val="0"/>
              </a:spcBef>
              <a:spcAft>
                <a:spcPts val="1200"/>
              </a:spcAft>
            </a:pPr>
            <a:r>
              <a:rPr lang="fr-FR" sz="20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Noel (Cadres : Bertrand, Gang, Florent, Yannick) du 20 au 22 décembre</a:t>
            </a:r>
            <a:endParaRPr lang="fr-FR" sz="2000" b="0" dirty="0">
              <a:effectLst/>
              <a:latin typeface="Candara" panose="020E0502030303020204" pitchFamily="34" charset="0"/>
            </a:endParaRPr>
          </a:p>
          <a:p>
            <a:pPr rtl="0">
              <a:spcBef>
                <a:spcPts val="0"/>
              </a:spcBef>
              <a:spcAft>
                <a:spcPts val="1200"/>
              </a:spcAft>
            </a:pPr>
            <a:r>
              <a:rPr lang="fr-FR" sz="20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Hiver (Cadres : Cyril, Mickael, Antoine K. , Bertrand, Yannick) du 14 au 18 février</a:t>
            </a:r>
            <a:endParaRPr lang="fr-FR" sz="2000" b="0" dirty="0">
              <a:effectLst/>
              <a:latin typeface="Candara" panose="020E0502030303020204" pitchFamily="34" charset="0"/>
            </a:endParaRPr>
          </a:p>
          <a:p>
            <a:pPr rtl="0">
              <a:spcBef>
                <a:spcPts val="0"/>
              </a:spcBef>
              <a:spcAft>
                <a:spcPts val="1200"/>
              </a:spcAft>
            </a:pPr>
            <a:r>
              <a:rPr lang="fr-FR" sz="20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Avril ( Cadres : Matthieu , Bertrand, Yannick) du 18 au 22 avril</a:t>
            </a:r>
            <a:endParaRPr lang="fr-FR" sz="2000" b="0" dirty="0">
              <a:effectLst/>
              <a:latin typeface="Candara" panose="020E0502030303020204" pitchFamily="34" charset="0"/>
            </a:endParaRPr>
          </a:p>
          <a:p>
            <a:br>
              <a:rPr lang="fr-FR" sz="2000" dirty="0">
                <a:latin typeface="Candara" panose="020E0502030303020204" pitchFamily="34" charset="0"/>
              </a:rPr>
            </a:br>
            <a:endParaRPr lang="fr-FR" sz="2000" dirty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sym typeface="Wingdings" panose="05000000000000000000" pitchFamily="2" charset="2"/>
            </a:endParaRPr>
          </a:p>
        </p:txBody>
      </p:sp>
      <p:pic>
        <p:nvPicPr>
          <p:cNvPr id="4" name="Image 3" descr="Une image contenant sport athlétique, intérieur, sport, personne&#10;&#10;Description générée automatiquement">
            <a:extLst>
              <a:ext uri="{FF2B5EF4-FFF2-40B4-BE49-F238E27FC236}">
                <a16:creationId xmlns:a16="http://schemas.microsoft.com/office/drawing/2014/main" id="{4AFB8F8D-1186-5504-7A0A-B71B65C000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015" y="2140854"/>
            <a:ext cx="5594555" cy="419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611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230EF37-A2F1-7A13-5902-D74C290A9C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0" y="-1"/>
            <a:ext cx="3202846" cy="226601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368C7C4-76F8-65EA-5F0B-7EC2DBD5F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latin typeface="Candara" panose="020E0502030303020204" pitchFamily="34" charset="0"/>
              </a:rPr>
              <a:t>LBFCTT - 48 Bd de la Marne - 21000 DIJON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1A1C969-B941-70CA-E7F2-2C354CA5EB03}"/>
              </a:ext>
            </a:extLst>
          </p:cNvPr>
          <p:cNvSpPr txBox="1"/>
          <p:nvPr/>
        </p:nvSpPr>
        <p:spPr>
          <a:xfrm>
            <a:off x="1939069" y="1140789"/>
            <a:ext cx="831386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5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Compétitions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EF21110-A5BF-8F26-05B7-6D58EF502798}"/>
              </a:ext>
            </a:extLst>
          </p:cNvPr>
          <p:cNvSpPr txBox="1"/>
          <p:nvPr/>
        </p:nvSpPr>
        <p:spPr>
          <a:xfrm>
            <a:off x="282430" y="2061555"/>
            <a:ext cx="1059090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1200"/>
              </a:spcAft>
            </a:pPr>
            <a:r>
              <a:rPr lang="fr-FR" sz="2000" b="1" i="0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Internationaux Jeunes Grand-Est :</a:t>
            </a:r>
            <a:r>
              <a:rPr lang="fr-FR" sz="2000" b="1" i="0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fr-FR" sz="20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les 18 et 19 décembre 2021 à Pont à Mousson</a:t>
            </a:r>
            <a:endParaRPr lang="fr-FR" sz="2000" b="0" dirty="0">
              <a:effectLst/>
              <a:latin typeface="Candara" panose="020E0502030303020204" pitchFamily="34" charset="0"/>
            </a:endParaRPr>
          </a:p>
          <a:p>
            <a:pPr rtl="0">
              <a:spcBef>
                <a:spcPts val="0"/>
              </a:spcBef>
              <a:spcAft>
                <a:spcPts val="1200"/>
              </a:spcAft>
            </a:pPr>
            <a:r>
              <a:rPr lang="fr-FR" sz="20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Coachs : Bertrand, Florent et Yannick</a:t>
            </a:r>
            <a:endParaRPr lang="fr-FR" sz="2000" b="0" dirty="0">
              <a:effectLst/>
              <a:latin typeface="Candara" panose="020E0502030303020204" pitchFamily="34" charset="0"/>
            </a:endParaRPr>
          </a:p>
          <a:p>
            <a:pPr rtl="0">
              <a:spcBef>
                <a:spcPts val="0"/>
              </a:spcBef>
              <a:spcAft>
                <a:spcPts val="1200"/>
              </a:spcAft>
            </a:pPr>
            <a:r>
              <a:rPr lang="fr-FR" sz="20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Joueurs : Marin (1) , Gabrielle (7), Lucie (18), Anton(13), Lorine(9), Martin(10), </a:t>
            </a:r>
            <a:r>
              <a:rPr lang="fr-FR" sz="20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Edena</a:t>
            </a:r>
            <a:r>
              <a:rPr lang="fr-FR" sz="20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(4), Gabriel M.(6), Clara(6)</a:t>
            </a:r>
            <a:endParaRPr lang="fr-FR" sz="2000" b="0" dirty="0">
              <a:effectLst/>
              <a:latin typeface="Candara" panose="020E0502030303020204" pitchFamily="34" charset="0"/>
            </a:endParaRPr>
          </a:p>
          <a:p>
            <a:pPr rtl="0">
              <a:spcBef>
                <a:spcPts val="0"/>
              </a:spcBef>
              <a:spcAft>
                <a:spcPts val="1200"/>
              </a:spcAft>
            </a:pPr>
            <a:r>
              <a:rPr lang="fr-FR" sz="2000" b="1" i="0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Championnats de France des Régions :</a:t>
            </a:r>
            <a:r>
              <a:rPr lang="fr-FR" sz="2000" b="1" i="0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fr-FR" sz="20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du 22 au 24 février à Béthune</a:t>
            </a:r>
            <a:endParaRPr lang="fr-FR" sz="2000" b="0" dirty="0">
              <a:effectLst/>
              <a:latin typeface="Candara" panose="020E0502030303020204" pitchFamily="34" charset="0"/>
            </a:endParaRPr>
          </a:p>
          <a:p>
            <a:pPr rtl="0">
              <a:spcBef>
                <a:spcPts val="0"/>
              </a:spcBef>
              <a:spcAft>
                <a:spcPts val="1200"/>
              </a:spcAft>
            </a:pPr>
            <a:r>
              <a:rPr lang="fr-FR" sz="20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-11G : Marin , Eliott, </a:t>
            </a:r>
            <a:r>
              <a:rPr lang="fr-FR" sz="20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Anthonin</a:t>
            </a:r>
            <a:r>
              <a:rPr lang="fr-FR" sz="20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, Gabriel    Coach : Matthieu           9ième</a:t>
            </a:r>
            <a:endParaRPr lang="fr-FR" sz="2000" b="0" dirty="0">
              <a:effectLst/>
              <a:latin typeface="Candara" panose="020E0502030303020204" pitchFamily="34" charset="0"/>
            </a:endParaRPr>
          </a:p>
          <a:p>
            <a:pPr rtl="0">
              <a:spcBef>
                <a:spcPts val="0"/>
              </a:spcBef>
              <a:spcAft>
                <a:spcPts val="1200"/>
              </a:spcAft>
            </a:pPr>
            <a:r>
              <a:rPr lang="fr-FR" sz="20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-13F : Lorine, Louise, Lucie, Célia.           Coach : Yannick          10ième </a:t>
            </a:r>
            <a:endParaRPr lang="fr-FR" sz="2000" b="0" dirty="0">
              <a:effectLst/>
              <a:latin typeface="Candara" panose="020E0502030303020204" pitchFamily="34" charset="0"/>
            </a:endParaRPr>
          </a:p>
          <a:p>
            <a:pPr rtl="0">
              <a:spcBef>
                <a:spcPts val="0"/>
              </a:spcBef>
              <a:spcAft>
                <a:spcPts val="1200"/>
              </a:spcAft>
            </a:pPr>
            <a:r>
              <a:rPr lang="fr-FR" sz="20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-13G : Martin, Mathieu, Adrien, Charli     Coach : Florent             8ième</a:t>
            </a:r>
            <a:endParaRPr lang="fr-FR" sz="2000" b="0" dirty="0">
              <a:effectLst/>
              <a:latin typeface="Candara" panose="020E0502030303020204" pitchFamily="34" charset="0"/>
            </a:endParaRPr>
          </a:p>
          <a:p>
            <a:pPr rtl="0">
              <a:spcBef>
                <a:spcPts val="0"/>
              </a:spcBef>
              <a:spcAft>
                <a:spcPts val="1200"/>
              </a:spcAft>
            </a:pPr>
            <a:r>
              <a:rPr lang="fr-FR" sz="20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Arbitres : </a:t>
            </a:r>
            <a:r>
              <a:rPr lang="fr-FR" sz="20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Depierre</a:t>
            </a:r>
            <a:r>
              <a:rPr lang="fr-FR" sz="20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Mélodie et Bresson Séverine.</a:t>
            </a:r>
            <a:br>
              <a:rPr lang="fr-FR" sz="2000" dirty="0">
                <a:latin typeface="Candara" panose="020E0502030303020204" pitchFamily="34" charset="0"/>
              </a:rPr>
            </a:br>
            <a:endParaRPr lang="fr-FR" sz="2000" dirty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946045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230EF37-A2F1-7A13-5902-D74C290A9C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0" y="-1"/>
            <a:ext cx="3202846" cy="226601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368C7C4-76F8-65EA-5F0B-7EC2DBD5F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latin typeface="Candara" panose="020E0502030303020204" pitchFamily="34" charset="0"/>
              </a:rPr>
              <a:t>LBFCTT - 48 Bd de la Marne - 21000 DIJON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1A1C969-B941-70CA-E7F2-2C354CA5EB03}"/>
              </a:ext>
            </a:extLst>
          </p:cNvPr>
          <p:cNvSpPr txBox="1"/>
          <p:nvPr/>
        </p:nvSpPr>
        <p:spPr>
          <a:xfrm>
            <a:off x="1939069" y="1140789"/>
            <a:ext cx="831386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500" b="1" dirty="0">
                <a:solidFill>
                  <a:srgbClr val="002060"/>
                </a:solidFill>
                <a:latin typeface="Candara" panose="020E0502030303020204" pitchFamily="34" charset="0"/>
              </a:rPr>
              <a:t>Compétitions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EF21110-A5BF-8F26-05B7-6D58EF502798}"/>
              </a:ext>
            </a:extLst>
          </p:cNvPr>
          <p:cNvSpPr txBox="1"/>
          <p:nvPr/>
        </p:nvSpPr>
        <p:spPr>
          <a:xfrm>
            <a:off x="282430" y="2061555"/>
            <a:ext cx="1162714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1200"/>
              </a:spcAft>
            </a:pPr>
            <a:r>
              <a:rPr lang="fr-FR" sz="2000" b="1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Championnats de France</a:t>
            </a:r>
            <a:endParaRPr lang="fr-FR" sz="2000" b="0" dirty="0">
              <a:effectLst/>
              <a:latin typeface="Candara" panose="020E0502030303020204" pitchFamily="34" charset="0"/>
            </a:endParaRPr>
          </a:p>
          <a:p>
            <a:pPr rtl="0">
              <a:spcBef>
                <a:spcPts val="0"/>
              </a:spcBef>
              <a:spcAft>
                <a:spcPts val="1200"/>
              </a:spcAft>
            </a:pPr>
            <a:r>
              <a:rPr lang="fr-FR" sz="2000" b="0" i="0" u="sng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à Boé</a:t>
            </a:r>
            <a:r>
              <a:rPr lang="fr-FR" sz="20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: </a:t>
            </a:r>
            <a:endParaRPr lang="fr-FR" sz="2000" b="0" dirty="0">
              <a:effectLst/>
              <a:latin typeface="Candara" panose="020E0502030303020204" pitchFamily="34" charset="0"/>
            </a:endParaRPr>
          </a:p>
          <a:p>
            <a:pPr rtl="0">
              <a:spcBef>
                <a:spcPts val="0"/>
              </a:spcBef>
              <a:spcAft>
                <a:spcPts val="1200"/>
              </a:spcAft>
            </a:pPr>
            <a:r>
              <a:rPr lang="fr-FR" sz="20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-13ans : Moyeux Matin (1/16), Lorine </a:t>
            </a:r>
            <a:r>
              <a:rPr lang="fr-FR" sz="20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Marichy</a:t>
            </a:r>
            <a:r>
              <a:rPr lang="fr-FR" sz="20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et Louise Jacquier (1/32), Marin Jean et Mathieu </a:t>
            </a:r>
            <a:r>
              <a:rPr lang="fr-FR" sz="20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Chaumeron</a:t>
            </a:r>
            <a:r>
              <a:rPr lang="fr-FR" sz="20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(Poule)</a:t>
            </a:r>
            <a:endParaRPr lang="fr-FR" sz="2000" b="0" dirty="0">
              <a:effectLst/>
              <a:latin typeface="Candara" panose="020E0502030303020204" pitchFamily="34" charset="0"/>
            </a:endParaRPr>
          </a:p>
          <a:p>
            <a:pPr rtl="0">
              <a:spcBef>
                <a:spcPts val="0"/>
              </a:spcBef>
              <a:spcAft>
                <a:spcPts val="1200"/>
              </a:spcAft>
            </a:pPr>
            <a:r>
              <a:rPr lang="fr-FR" sz="20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-18ans : Clara Jacquier et Cécilia </a:t>
            </a:r>
            <a:r>
              <a:rPr lang="fr-FR" sz="20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Dehan</a:t>
            </a:r>
            <a:r>
              <a:rPr lang="fr-FR" sz="20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(1/16), Reda </a:t>
            </a:r>
            <a:r>
              <a:rPr lang="fr-FR" sz="20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Nemras</a:t>
            </a:r>
            <a:r>
              <a:rPr lang="fr-FR" sz="20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(Poule)</a:t>
            </a:r>
            <a:endParaRPr lang="fr-FR" sz="2000" b="0" dirty="0">
              <a:effectLst/>
              <a:latin typeface="Candara" panose="020E0502030303020204" pitchFamily="34" charset="0"/>
            </a:endParaRPr>
          </a:p>
          <a:p>
            <a:pPr rtl="0">
              <a:spcBef>
                <a:spcPts val="0"/>
              </a:spcBef>
              <a:spcAft>
                <a:spcPts val="1200"/>
              </a:spcAft>
            </a:pPr>
            <a:r>
              <a:rPr lang="fr-FR" sz="2000" b="0" i="0" u="sng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à Joué les Tours</a:t>
            </a:r>
            <a:r>
              <a:rPr lang="fr-FR" sz="20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:</a:t>
            </a:r>
            <a:endParaRPr lang="fr-FR" sz="2000" b="0" dirty="0">
              <a:effectLst/>
              <a:latin typeface="Candara" panose="020E0502030303020204" pitchFamily="34" charset="0"/>
            </a:endParaRPr>
          </a:p>
          <a:p>
            <a:pPr rtl="0">
              <a:spcBef>
                <a:spcPts val="0"/>
              </a:spcBef>
              <a:spcAft>
                <a:spcPts val="1200"/>
              </a:spcAft>
            </a:pPr>
            <a:r>
              <a:rPr lang="fr-FR" sz="20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-11ans : Marin Jean (¼ en simple et double), Eliott </a:t>
            </a:r>
            <a:r>
              <a:rPr lang="fr-FR" sz="20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Kuttzmann</a:t>
            </a:r>
            <a:r>
              <a:rPr lang="fr-FR" sz="20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(1/32), </a:t>
            </a:r>
            <a:r>
              <a:rPr lang="fr-FR" sz="20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Anthonin</a:t>
            </a:r>
            <a:r>
              <a:rPr lang="fr-FR" sz="20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fr-FR" sz="20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Tchaoussoff</a:t>
            </a:r>
            <a:r>
              <a:rPr lang="fr-FR" sz="20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(poule), Gabrielle Faucogney, </a:t>
            </a:r>
            <a:r>
              <a:rPr lang="fr-FR" sz="20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Yelena</a:t>
            </a:r>
            <a:r>
              <a:rPr lang="fr-FR" sz="20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Amet , </a:t>
            </a:r>
            <a:r>
              <a:rPr lang="fr-FR" sz="20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Leonie</a:t>
            </a:r>
            <a:r>
              <a:rPr lang="fr-FR" sz="20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Jacquier (poule)</a:t>
            </a:r>
            <a:endParaRPr lang="fr-FR" sz="2000" b="0" dirty="0">
              <a:effectLst/>
              <a:latin typeface="Candara" panose="020E0502030303020204" pitchFamily="34" charset="0"/>
            </a:endParaRPr>
          </a:p>
          <a:p>
            <a:pPr rtl="0">
              <a:spcBef>
                <a:spcPts val="0"/>
              </a:spcBef>
              <a:spcAft>
                <a:spcPts val="1200"/>
              </a:spcAft>
            </a:pPr>
            <a:r>
              <a:rPr lang="fr-FR" sz="20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Yelena</a:t>
            </a:r>
            <a:r>
              <a:rPr lang="fr-FR" sz="20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et Gabrielle (⅛ double)</a:t>
            </a:r>
            <a:endParaRPr lang="fr-FR" sz="2000" b="0" dirty="0">
              <a:effectLst/>
              <a:latin typeface="Candara" panose="020E0502030303020204" pitchFamily="34" charset="0"/>
            </a:endParaRPr>
          </a:p>
          <a:p>
            <a:pPr rtl="0">
              <a:spcBef>
                <a:spcPts val="0"/>
              </a:spcBef>
              <a:spcAft>
                <a:spcPts val="1200"/>
              </a:spcAft>
            </a:pPr>
            <a:r>
              <a:rPr lang="fr-FR" sz="20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-15 ans : Clara Jacquier (⅛ simple et ¼ double) , Lou Ann </a:t>
            </a:r>
            <a:r>
              <a:rPr lang="fr-FR" sz="20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Bonnereau</a:t>
            </a:r>
            <a:r>
              <a:rPr lang="fr-FR" sz="20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, </a:t>
            </a:r>
            <a:r>
              <a:rPr lang="fr-FR" sz="20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Edena</a:t>
            </a:r>
            <a:r>
              <a:rPr lang="fr-FR" sz="20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fr-FR" sz="20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Prevot</a:t>
            </a:r>
            <a:r>
              <a:rPr lang="fr-FR" sz="20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,</a:t>
            </a:r>
          </a:p>
          <a:p>
            <a:pPr rtl="0">
              <a:spcBef>
                <a:spcPts val="0"/>
              </a:spcBef>
              <a:spcAft>
                <a:spcPts val="1200"/>
              </a:spcAft>
            </a:pPr>
            <a:r>
              <a:rPr lang="fr-FR" sz="20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Charlotte Mallet (poule)</a:t>
            </a:r>
            <a:endParaRPr lang="fr-FR" sz="2000" b="0" dirty="0">
              <a:effectLst/>
              <a:latin typeface="Candara" panose="020E0502030303020204" pitchFamily="34" charset="0"/>
            </a:endParaRPr>
          </a:p>
        </p:txBody>
      </p:sp>
      <p:pic>
        <p:nvPicPr>
          <p:cNvPr id="4" name="Image 3" descr="Une image contenant texte, personne, posant, plancher&#10;&#10;Description générée automatiquement">
            <a:extLst>
              <a:ext uri="{FF2B5EF4-FFF2-40B4-BE49-F238E27FC236}">
                <a16:creationId xmlns:a16="http://schemas.microsoft.com/office/drawing/2014/main" id="{EF9BA669-7FD5-ECB3-F757-49E5EC7AF6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824" y="105732"/>
            <a:ext cx="3666945" cy="2750209"/>
          </a:xfrm>
          <a:prstGeom prst="rect">
            <a:avLst/>
          </a:prstGeom>
        </p:spPr>
      </p:pic>
      <p:pic>
        <p:nvPicPr>
          <p:cNvPr id="11" name="Image 10" descr="Une image contenant personne, tennis, joueur, table de ping-pong&#10;&#10;Description générée automatiquement">
            <a:extLst>
              <a:ext uri="{FF2B5EF4-FFF2-40B4-BE49-F238E27FC236}">
                <a16:creationId xmlns:a16="http://schemas.microsoft.com/office/drawing/2014/main" id="{2EC1D2A3-DA1F-0288-A5DF-4236131EF5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3350574"/>
            <a:ext cx="1387327" cy="1394591"/>
          </a:xfrm>
          <a:prstGeom prst="rect">
            <a:avLst/>
          </a:prstGeom>
        </p:spPr>
      </p:pic>
      <p:pic>
        <p:nvPicPr>
          <p:cNvPr id="19" name="Image 18" descr="Une image contenant texte, intérieur, plancher, pièce&#10;&#10;Description générée automatiquement">
            <a:extLst>
              <a:ext uri="{FF2B5EF4-FFF2-40B4-BE49-F238E27FC236}">
                <a16:creationId xmlns:a16="http://schemas.microsoft.com/office/drawing/2014/main" id="{0E8D44A2-9AB4-5779-CD6B-E6F11AC9ED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732" y="5043948"/>
            <a:ext cx="2353614" cy="176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968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230EF37-A2F1-7A13-5902-D74C290A9C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0" y="-1"/>
            <a:ext cx="3202846" cy="226601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1A1C969-B941-70CA-E7F2-2C354CA5EB03}"/>
              </a:ext>
            </a:extLst>
          </p:cNvPr>
          <p:cNvSpPr txBox="1"/>
          <p:nvPr/>
        </p:nvSpPr>
        <p:spPr>
          <a:xfrm>
            <a:off x="1939069" y="2921168"/>
            <a:ext cx="83138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RECOMPENSES</a:t>
            </a:r>
          </a:p>
        </p:txBody>
      </p:sp>
      <p:sp>
        <p:nvSpPr>
          <p:cNvPr id="3" name="Espace réservé du pied de page 7">
            <a:extLst>
              <a:ext uri="{FF2B5EF4-FFF2-40B4-BE49-F238E27FC236}">
                <a16:creationId xmlns:a16="http://schemas.microsoft.com/office/drawing/2014/main" id="{A62BB5C1-C432-7E2C-610F-1A5732341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r-FR" dirty="0">
                <a:latin typeface="Candara" panose="020E0502030303020204" pitchFamily="34" charset="0"/>
              </a:rPr>
              <a:t>LBFCTT - 48 Bd de la Marne - 21000 DIJON</a:t>
            </a:r>
          </a:p>
        </p:txBody>
      </p:sp>
    </p:spTree>
    <p:extLst>
      <p:ext uri="{BB962C8B-B14F-4D97-AF65-F5344CB8AC3E}">
        <p14:creationId xmlns:p14="http://schemas.microsoft.com/office/powerpoint/2010/main" val="109264234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841</TotalTime>
  <Words>1752</Words>
  <Application>Microsoft Office PowerPoint</Application>
  <PresentationFormat>Grand écran</PresentationFormat>
  <Paragraphs>245</Paragraphs>
  <Slides>23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Candara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Magali FORTUNADE-GIRARD</dc:creator>
  <cp:lastModifiedBy>Yolène GRADWOHL</cp:lastModifiedBy>
  <cp:revision>23</cp:revision>
  <dcterms:created xsi:type="dcterms:W3CDTF">2022-07-07T18:49:12Z</dcterms:created>
  <dcterms:modified xsi:type="dcterms:W3CDTF">2022-09-30T12:32:06Z</dcterms:modified>
</cp:coreProperties>
</file>